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7620000" cx="12192000"/>
  <p:notesSz cx="16256000" cy="10160000"/>
  <p:embeddedFontLst>
    <p:embeddedFont>
      <p:font typeface="Poppi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3">
          <p15:clr>
            <a:srgbClr val="9AA0A6"/>
          </p15:clr>
        </p15:guide>
        <p15:guide id="2" pos="7297">
          <p15:clr>
            <a:srgbClr val="9AA0A6"/>
          </p15:clr>
        </p15:guide>
        <p15:guide id="3" pos="4380">
          <p15:clr>
            <a:srgbClr val="9AA0A6"/>
          </p15:clr>
        </p15:guide>
        <p15:guide id="4" orient="horz" pos="3023">
          <p15:clr>
            <a:srgbClr val="9AA0A6"/>
          </p15:clr>
        </p15:guide>
        <p15:guide id="5" pos="7680">
          <p15:clr>
            <a:srgbClr val="9AA0A6"/>
          </p15:clr>
        </p15:guide>
        <p15:guide id="6" pos="6208">
          <p15:clr>
            <a:srgbClr val="9AA0A6"/>
          </p15:clr>
        </p15:guide>
        <p15:guide id="7" orient="horz" pos="950">
          <p15:clr>
            <a:srgbClr val="9AA0A6"/>
          </p15:clr>
        </p15:guide>
        <p15:guide id="8">
          <p15:clr>
            <a:srgbClr val="9AA0A6"/>
          </p15:clr>
        </p15:guide>
        <p15:guide id="9" pos="37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3"/>
        <p:guide pos="7297"/>
        <p:guide pos="4380"/>
        <p:guide pos="3023" orient="horz"/>
        <p:guide pos="7680"/>
        <p:guide pos="6208"/>
        <p:guide pos="950" orient="horz"/>
        <p:guide/>
        <p:guide pos="370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3ed669243_0_8:notes"/>
          <p:cNvSpPr/>
          <p:nvPr>
            <p:ph idx="2" type="sldImg"/>
          </p:nvPr>
        </p:nvSpPr>
        <p:spPr>
          <a:xfrm>
            <a:off x="1626333" y="762000"/>
            <a:ext cx="130047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e3ed669243_0_8:notes"/>
          <p:cNvSpPr txBox="1"/>
          <p:nvPr>
            <p:ph idx="1" type="body"/>
          </p:nvPr>
        </p:nvSpPr>
        <p:spPr>
          <a:xfrm>
            <a:off x="1625600" y="4826000"/>
            <a:ext cx="13004700" cy="4572000"/>
          </a:xfrm>
          <a:prstGeom prst="rect">
            <a:avLst/>
          </a:prstGeom>
          <a:noFill/>
          <a:ln>
            <a:noFill/>
          </a:ln>
        </p:spPr>
        <p:txBody>
          <a:bodyPr anchorCtr="0" anchor="t" bIns="178325" lIns="178325" spcFirstLastPara="1" rIns="178325" wrap="square" tIns="1783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3ed669243_0_106:notes"/>
          <p:cNvSpPr/>
          <p:nvPr>
            <p:ph idx="2" type="sldImg"/>
          </p:nvPr>
        </p:nvSpPr>
        <p:spPr>
          <a:xfrm>
            <a:off x="1626333" y="762000"/>
            <a:ext cx="130047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e3ed669243_0_106:notes"/>
          <p:cNvSpPr txBox="1"/>
          <p:nvPr>
            <p:ph idx="1" type="body"/>
          </p:nvPr>
        </p:nvSpPr>
        <p:spPr>
          <a:xfrm>
            <a:off x="1625600" y="4826000"/>
            <a:ext cx="13004700" cy="4572000"/>
          </a:xfrm>
          <a:prstGeom prst="rect">
            <a:avLst/>
          </a:prstGeom>
          <a:noFill/>
          <a:ln>
            <a:noFill/>
          </a:ln>
        </p:spPr>
        <p:txBody>
          <a:bodyPr anchorCtr="0" anchor="t" bIns="178325" lIns="178325" spcFirstLastPara="1" rIns="178325" wrap="square" tIns="1783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7:notes"/>
          <p:cNvSpPr/>
          <p:nvPr>
            <p:ph idx="2" type="sldImg"/>
          </p:nvPr>
        </p:nvSpPr>
        <p:spPr>
          <a:xfrm>
            <a:off x="1626333" y="762000"/>
            <a:ext cx="130047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7:notes"/>
          <p:cNvSpPr txBox="1"/>
          <p:nvPr>
            <p:ph idx="1" type="body"/>
          </p:nvPr>
        </p:nvSpPr>
        <p:spPr>
          <a:xfrm>
            <a:off x="1625600" y="4826000"/>
            <a:ext cx="13004700" cy="4572000"/>
          </a:xfrm>
          <a:prstGeom prst="rect">
            <a:avLst/>
          </a:prstGeom>
          <a:noFill/>
          <a:ln>
            <a:noFill/>
          </a:ln>
        </p:spPr>
        <p:txBody>
          <a:bodyPr anchorCtr="0" anchor="t" bIns="178325" lIns="178325" spcFirstLastPara="1" rIns="178325" wrap="square" tIns="1783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6:notes"/>
          <p:cNvSpPr/>
          <p:nvPr>
            <p:ph idx="2" type="sldImg"/>
          </p:nvPr>
        </p:nvSpPr>
        <p:spPr>
          <a:xfrm>
            <a:off x="1626333" y="762000"/>
            <a:ext cx="130047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26:notes"/>
          <p:cNvSpPr txBox="1"/>
          <p:nvPr>
            <p:ph idx="1" type="body"/>
          </p:nvPr>
        </p:nvSpPr>
        <p:spPr>
          <a:xfrm>
            <a:off x="1625600" y="4826000"/>
            <a:ext cx="13004700" cy="4572000"/>
          </a:xfrm>
          <a:prstGeom prst="rect">
            <a:avLst/>
          </a:prstGeom>
          <a:noFill/>
          <a:ln>
            <a:noFill/>
          </a:ln>
        </p:spPr>
        <p:txBody>
          <a:bodyPr anchorCtr="0" anchor="t" bIns="178325" lIns="178325" spcFirstLastPara="1" rIns="178325" wrap="square" tIns="1783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1:notes"/>
          <p:cNvSpPr/>
          <p:nvPr>
            <p:ph idx="2" type="sldImg"/>
          </p:nvPr>
        </p:nvSpPr>
        <p:spPr>
          <a:xfrm>
            <a:off x="2709875" y="762000"/>
            <a:ext cx="108378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41:notes"/>
          <p:cNvSpPr txBox="1"/>
          <p:nvPr>
            <p:ph idx="1" type="body"/>
          </p:nvPr>
        </p:nvSpPr>
        <p:spPr>
          <a:xfrm>
            <a:off x="1625600" y="4826000"/>
            <a:ext cx="130047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8:notes"/>
          <p:cNvSpPr/>
          <p:nvPr>
            <p:ph idx="2" type="sldImg"/>
          </p:nvPr>
        </p:nvSpPr>
        <p:spPr>
          <a:xfrm>
            <a:off x="1626333" y="762000"/>
            <a:ext cx="130047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28:notes"/>
          <p:cNvSpPr txBox="1"/>
          <p:nvPr>
            <p:ph idx="1" type="body"/>
          </p:nvPr>
        </p:nvSpPr>
        <p:spPr>
          <a:xfrm>
            <a:off x="1625600" y="4826000"/>
            <a:ext cx="13004700" cy="4572000"/>
          </a:xfrm>
          <a:prstGeom prst="rect">
            <a:avLst/>
          </a:prstGeom>
          <a:noFill/>
          <a:ln>
            <a:noFill/>
          </a:ln>
        </p:spPr>
        <p:txBody>
          <a:bodyPr anchorCtr="0" anchor="t" bIns="178325" lIns="178325" spcFirstLastPara="1" rIns="178325" wrap="square" tIns="1783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For longer title text, change the font size to 45 or 36</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4:notes"/>
          <p:cNvSpPr txBox="1"/>
          <p:nvPr>
            <p:ph idx="1" type="body"/>
          </p:nvPr>
        </p:nvSpPr>
        <p:spPr>
          <a:xfrm>
            <a:off x="1625600" y="4826000"/>
            <a:ext cx="13004700" cy="45720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US">
                <a:solidFill>
                  <a:schemeClr val="dk1"/>
                </a:solidFill>
              </a:rPr>
              <a:t>Click on image and select ‘replace image’ from toolbar.</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US">
                <a:solidFill>
                  <a:schemeClr val="dk1"/>
                </a:solidFill>
              </a:rPr>
              <a:t>Double click image and drag to move around within crop.</a:t>
            </a:r>
            <a:endParaRPr/>
          </a:p>
        </p:txBody>
      </p:sp>
      <p:sp>
        <p:nvSpPr>
          <p:cNvPr id="155" name="Google Shape;155;p44:notes"/>
          <p:cNvSpPr/>
          <p:nvPr>
            <p:ph idx="2" type="sldImg"/>
          </p:nvPr>
        </p:nvSpPr>
        <p:spPr>
          <a:xfrm>
            <a:off x="2709875" y="762000"/>
            <a:ext cx="108378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0:notes"/>
          <p:cNvSpPr txBox="1"/>
          <p:nvPr>
            <p:ph idx="1" type="body"/>
          </p:nvPr>
        </p:nvSpPr>
        <p:spPr>
          <a:xfrm>
            <a:off x="1625600" y="4826000"/>
            <a:ext cx="13004700" cy="4572000"/>
          </a:xfrm>
          <a:prstGeom prst="rect">
            <a:avLst/>
          </a:prstGeom>
          <a:noFill/>
          <a:ln>
            <a:noFill/>
          </a:ln>
        </p:spPr>
        <p:txBody>
          <a:bodyPr anchorCtr="0" anchor="t" bIns="103675" lIns="103675" spcFirstLastPara="1" rIns="103675" wrap="square" tIns="103675">
            <a:noAutofit/>
          </a:bodyPr>
          <a:lstStyle/>
          <a:p>
            <a:pPr indent="0" lvl="0" marL="457200" rtl="0" algn="l">
              <a:lnSpc>
                <a:spcPct val="100000"/>
              </a:lnSpc>
              <a:spcBef>
                <a:spcPts val="0"/>
              </a:spcBef>
              <a:spcAft>
                <a:spcPts val="0"/>
              </a:spcAft>
              <a:buNone/>
            </a:pPr>
            <a:r>
              <a:t/>
            </a:r>
            <a:endParaRPr/>
          </a:p>
        </p:txBody>
      </p:sp>
      <p:sp>
        <p:nvSpPr>
          <p:cNvPr id="165" name="Google Shape;165;p50:notes"/>
          <p:cNvSpPr/>
          <p:nvPr>
            <p:ph idx="2" type="sldImg"/>
          </p:nvPr>
        </p:nvSpPr>
        <p:spPr>
          <a:xfrm>
            <a:off x="2709875" y="762000"/>
            <a:ext cx="108378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2:notes"/>
          <p:cNvSpPr txBox="1"/>
          <p:nvPr>
            <p:ph idx="1" type="body"/>
          </p:nvPr>
        </p:nvSpPr>
        <p:spPr>
          <a:xfrm>
            <a:off x="1625600" y="4826000"/>
            <a:ext cx="13004800" cy="4572000"/>
          </a:xfrm>
          <a:prstGeom prst="rect">
            <a:avLst/>
          </a:prstGeom>
          <a:noFill/>
          <a:ln>
            <a:noFill/>
          </a:ln>
        </p:spPr>
        <p:txBody>
          <a:bodyPr anchorCtr="0" anchor="t" bIns="103675" lIns="103675" spcFirstLastPara="1" rIns="103675" wrap="square" tIns="103675">
            <a:noAutofit/>
          </a:bodyPr>
          <a:lstStyle/>
          <a:p>
            <a:pPr indent="0" lvl="0" marL="0" rtl="0" algn="l">
              <a:lnSpc>
                <a:spcPct val="100000"/>
              </a:lnSpc>
              <a:spcBef>
                <a:spcPts val="0"/>
              </a:spcBef>
              <a:spcAft>
                <a:spcPts val="0"/>
              </a:spcAft>
              <a:buSzPts val="1100"/>
              <a:buNone/>
            </a:pPr>
            <a:r>
              <a:t/>
            </a:r>
            <a:endParaRPr/>
          </a:p>
        </p:txBody>
      </p:sp>
      <p:sp>
        <p:nvSpPr>
          <p:cNvPr id="177" name="Google Shape;177;p52: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9" name="Shape 9"/>
        <p:cNvGrpSpPr/>
        <p:nvPr/>
      </p:nvGrpSpPr>
      <p:grpSpPr>
        <a:xfrm>
          <a:off x="0" y="0"/>
          <a:ext cx="0" cy="0"/>
          <a:chOff x="0" y="0"/>
          <a:chExt cx="0" cy="0"/>
        </a:xfrm>
      </p:grpSpPr>
      <p:sp>
        <p:nvSpPr>
          <p:cNvPr id="10" name="Google Shape;10;p2"/>
          <p:cNvSpPr txBox="1"/>
          <p:nvPr>
            <p:ph idx="11" type="ftr"/>
          </p:nvPr>
        </p:nvSpPr>
        <p:spPr>
          <a:xfrm>
            <a:off x="4145280" y="7086600"/>
            <a:ext cx="3901500" cy="381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 name="Google Shape;11;p2"/>
          <p:cNvSpPr txBox="1"/>
          <p:nvPr>
            <p:ph idx="10" type="dt"/>
          </p:nvPr>
        </p:nvSpPr>
        <p:spPr>
          <a:xfrm>
            <a:off x="609600" y="7086600"/>
            <a:ext cx="2804100" cy="381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2" name="Google Shape;12;p2"/>
          <p:cNvSpPr txBox="1"/>
          <p:nvPr>
            <p:ph idx="12" type="sldNum"/>
          </p:nvPr>
        </p:nvSpPr>
        <p:spPr>
          <a:xfrm>
            <a:off x="8778240" y="7086600"/>
            <a:ext cx="2804100" cy="381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chemeClr val="dk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option 1 - midnight blue">
  <p:cSld name="TITLE_1_1">
    <p:bg>
      <p:bgPr>
        <a:solidFill>
          <a:srgbClr val="FFFFFF"/>
        </a:solidFill>
      </p:bgPr>
    </p:bg>
    <p:spTree>
      <p:nvGrpSpPr>
        <p:cNvPr id="44" name="Shape 44"/>
        <p:cNvGrpSpPr/>
        <p:nvPr/>
      </p:nvGrpSpPr>
      <p:grpSpPr>
        <a:xfrm>
          <a:off x="0" y="0"/>
          <a:ext cx="0" cy="0"/>
          <a:chOff x="0" y="0"/>
          <a:chExt cx="0" cy="0"/>
        </a:xfrm>
      </p:grpSpPr>
      <p:pic>
        <p:nvPicPr>
          <p:cNvPr id="45" name="Google Shape;45;p11"/>
          <p:cNvPicPr preferRelativeResize="0"/>
          <p:nvPr/>
        </p:nvPicPr>
        <p:blipFill>
          <a:blip r:embed="rId2">
            <a:alphaModFix/>
          </a:blip>
          <a:stretch>
            <a:fillRect/>
          </a:stretch>
        </p:blipFill>
        <p:spPr>
          <a:xfrm>
            <a:off x="384700" y="310774"/>
            <a:ext cx="1159526" cy="55312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option 2 - arctic blue">
  <p:cSld name="TITLE_1_1_1">
    <p:bg>
      <p:bgPr>
        <a:solidFill>
          <a:srgbClr val="242B2D"/>
        </a:solidFill>
      </p:bgPr>
    </p:bg>
    <p:spTree>
      <p:nvGrpSpPr>
        <p:cNvPr id="46" name="Shape 46"/>
        <p:cNvGrpSpPr/>
        <p:nvPr/>
      </p:nvGrpSpPr>
      <p:grpSpPr>
        <a:xfrm>
          <a:off x="0" y="0"/>
          <a:ext cx="0" cy="0"/>
          <a:chOff x="0" y="0"/>
          <a:chExt cx="0" cy="0"/>
        </a:xfrm>
      </p:grpSpPr>
      <p:sp>
        <p:nvSpPr>
          <p:cNvPr id="47" name="Google Shape;47;p12"/>
          <p:cNvSpPr/>
          <p:nvPr/>
        </p:nvSpPr>
        <p:spPr>
          <a:xfrm>
            <a:off x="5734775" y="0"/>
            <a:ext cx="6457200" cy="7646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12"/>
          <p:cNvPicPr preferRelativeResize="0"/>
          <p:nvPr/>
        </p:nvPicPr>
        <p:blipFill>
          <a:blip r:embed="rId2">
            <a:alphaModFix/>
          </a:blip>
          <a:stretch>
            <a:fillRect/>
          </a:stretch>
        </p:blipFill>
        <p:spPr>
          <a:xfrm>
            <a:off x="384700" y="310774"/>
            <a:ext cx="1159526" cy="55312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option 2 - neon pink">
  <p:cSld name="TITLE_1_1_1_1">
    <p:bg>
      <p:bgPr>
        <a:solidFill>
          <a:srgbClr val="FFD602"/>
        </a:solidFill>
      </p:bgPr>
    </p:bg>
    <p:spTree>
      <p:nvGrpSpPr>
        <p:cNvPr id="49" name="Shape 49"/>
        <p:cNvGrpSpPr/>
        <p:nvPr/>
      </p:nvGrpSpPr>
      <p:grpSpPr>
        <a:xfrm>
          <a:off x="0" y="0"/>
          <a:ext cx="0" cy="0"/>
          <a:chOff x="0" y="0"/>
          <a:chExt cx="0" cy="0"/>
        </a:xfrm>
      </p:grpSpPr>
      <p:sp>
        <p:nvSpPr>
          <p:cNvPr id="50" name="Google Shape;50;p13"/>
          <p:cNvSpPr/>
          <p:nvPr/>
        </p:nvSpPr>
        <p:spPr>
          <a:xfrm>
            <a:off x="5734775" y="0"/>
            <a:ext cx="6457200" cy="7646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13"/>
          <p:cNvPicPr preferRelativeResize="0"/>
          <p:nvPr/>
        </p:nvPicPr>
        <p:blipFill>
          <a:blip r:embed="rId2">
            <a:alphaModFix/>
          </a:blip>
          <a:stretch>
            <a:fillRect/>
          </a:stretch>
        </p:blipFill>
        <p:spPr>
          <a:xfrm>
            <a:off x="384700" y="310774"/>
            <a:ext cx="1159526" cy="5531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option 2 - midnight blue">
  <p:cSld name="TITLE_1_1_1_1_1">
    <p:bg>
      <p:bgPr>
        <a:solidFill>
          <a:srgbClr val="FF320A"/>
        </a:solidFill>
      </p:bgPr>
    </p:bg>
    <p:spTree>
      <p:nvGrpSpPr>
        <p:cNvPr id="52" name="Shape 52"/>
        <p:cNvGrpSpPr/>
        <p:nvPr/>
      </p:nvGrpSpPr>
      <p:grpSpPr>
        <a:xfrm>
          <a:off x="0" y="0"/>
          <a:ext cx="0" cy="0"/>
          <a:chOff x="0" y="0"/>
          <a:chExt cx="0" cy="0"/>
        </a:xfrm>
      </p:grpSpPr>
      <p:sp>
        <p:nvSpPr>
          <p:cNvPr id="53" name="Google Shape;53;p14"/>
          <p:cNvSpPr/>
          <p:nvPr/>
        </p:nvSpPr>
        <p:spPr>
          <a:xfrm>
            <a:off x="5734775" y="0"/>
            <a:ext cx="6457200" cy="7646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14"/>
          <p:cNvPicPr preferRelativeResize="0"/>
          <p:nvPr/>
        </p:nvPicPr>
        <p:blipFill>
          <a:blip r:embed="rId2">
            <a:alphaModFix/>
          </a:blip>
          <a:stretch>
            <a:fillRect/>
          </a:stretch>
        </p:blipFill>
        <p:spPr>
          <a:xfrm>
            <a:off x="384700" y="310774"/>
            <a:ext cx="1159526" cy="5531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15"/>
          <p:cNvSpPr txBox="1"/>
          <p:nvPr>
            <p:ph type="title"/>
          </p:nvPr>
        </p:nvSpPr>
        <p:spPr>
          <a:xfrm>
            <a:off x="415600" y="3186444"/>
            <a:ext cx="11360700" cy="1247100"/>
          </a:xfrm>
          <a:prstGeom prst="rect">
            <a:avLst/>
          </a:prstGeom>
          <a:noFill/>
          <a:ln>
            <a:noFill/>
          </a:ln>
        </p:spPr>
        <p:txBody>
          <a:bodyPr anchorCtr="0" anchor="ctr" bIns="126425" lIns="126425" spcFirstLastPara="1" rIns="126425" wrap="square" tIns="126425">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57" name="Google Shape;57;p15"/>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6"/>
          <p:cNvSpPr txBox="1"/>
          <p:nvPr>
            <p:ph type="title"/>
          </p:nvPr>
        </p:nvSpPr>
        <p:spPr>
          <a:xfrm>
            <a:off x="415600" y="659296"/>
            <a:ext cx="11360700" cy="848400"/>
          </a:xfrm>
          <a:prstGeom prst="rect">
            <a:avLst/>
          </a:prstGeom>
          <a:noFill/>
          <a:ln>
            <a:noFill/>
          </a:ln>
        </p:spPr>
        <p:txBody>
          <a:bodyPr anchorCtr="0" anchor="t" bIns="126425" lIns="126425" spcFirstLastPara="1" rIns="126425" wrap="square" tIns="126425">
            <a:noAutofit/>
          </a:bodyPr>
          <a:lstStyle>
            <a:lvl1pPr lvl="0" algn="l">
              <a:lnSpc>
                <a:spcPct val="100000"/>
              </a:lnSpc>
              <a:spcBef>
                <a:spcPts val="0"/>
              </a:spcBef>
              <a:spcAft>
                <a:spcPts val="0"/>
              </a:spcAft>
              <a:buSzPts val="39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p:txBody>
      </p:sp>
      <p:sp>
        <p:nvSpPr>
          <p:cNvPr id="60" name="Google Shape;60;p16"/>
          <p:cNvSpPr txBox="1"/>
          <p:nvPr>
            <p:ph idx="1" type="body"/>
          </p:nvPr>
        </p:nvSpPr>
        <p:spPr>
          <a:xfrm>
            <a:off x="415600" y="1707370"/>
            <a:ext cx="11360700" cy="5061300"/>
          </a:xfrm>
          <a:prstGeom prst="rect">
            <a:avLst/>
          </a:prstGeom>
          <a:noFill/>
          <a:ln>
            <a:noFill/>
          </a:ln>
        </p:spPr>
        <p:txBody>
          <a:bodyPr anchorCtr="0" anchor="t" bIns="126425" lIns="126425" spcFirstLastPara="1" rIns="126425" wrap="square" tIns="126425">
            <a:noAutofit/>
          </a:bodyPr>
          <a:lstStyle>
            <a:lvl1pPr indent="-387350" lvl="0" marL="457200" algn="l">
              <a:lnSpc>
                <a:spcPct val="115000"/>
              </a:lnSpc>
              <a:spcBef>
                <a:spcPts val="0"/>
              </a:spcBef>
              <a:spcAft>
                <a:spcPts val="0"/>
              </a:spcAft>
              <a:buSzPts val="2500"/>
              <a:buChar char="●"/>
              <a:defRPr/>
            </a:lvl1pPr>
            <a:lvl2pPr indent="-355600" lvl="1" marL="914400" algn="l">
              <a:lnSpc>
                <a:spcPct val="115000"/>
              </a:lnSpc>
              <a:spcBef>
                <a:spcPts val="2200"/>
              </a:spcBef>
              <a:spcAft>
                <a:spcPts val="0"/>
              </a:spcAft>
              <a:buSzPts val="2000"/>
              <a:buChar char="○"/>
              <a:defRPr/>
            </a:lvl2pPr>
            <a:lvl3pPr indent="-355600" lvl="2" marL="1371600" algn="l">
              <a:lnSpc>
                <a:spcPct val="115000"/>
              </a:lnSpc>
              <a:spcBef>
                <a:spcPts val="2200"/>
              </a:spcBef>
              <a:spcAft>
                <a:spcPts val="0"/>
              </a:spcAft>
              <a:buSzPts val="2000"/>
              <a:buChar char="■"/>
              <a:defRPr/>
            </a:lvl3pPr>
            <a:lvl4pPr indent="-355600" lvl="3" marL="1828800" algn="l">
              <a:lnSpc>
                <a:spcPct val="115000"/>
              </a:lnSpc>
              <a:spcBef>
                <a:spcPts val="2200"/>
              </a:spcBef>
              <a:spcAft>
                <a:spcPts val="0"/>
              </a:spcAft>
              <a:buSzPts val="2000"/>
              <a:buChar char="●"/>
              <a:defRPr/>
            </a:lvl4pPr>
            <a:lvl5pPr indent="-355600" lvl="4" marL="2286000" algn="l">
              <a:lnSpc>
                <a:spcPct val="115000"/>
              </a:lnSpc>
              <a:spcBef>
                <a:spcPts val="2200"/>
              </a:spcBef>
              <a:spcAft>
                <a:spcPts val="0"/>
              </a:spcAft>
              <a:buSzPts val="2000"/>
              <a:buChar char="○"/>
              <a:defRPr/>
            </a:lvl5pPr>
            <a:lvl6pPr indent="-355600" lvl="5" marL="2743200" algn="l">
              <a:lnSpc>
                <a:spcPct val="115000"/>
              </a:lnSpc>
              <a:spcBef>
                <a:spcPts val="2200"/>
              </a:spcBef>
              <a:spcAft>
                <a:spcPts val="0"/>
              </a:spcAft>
              <a:buSzPts val="2000"/>
              <a:buChar char="■"/>
              <a:defRPr/>
            </a:lvl6pPr>
            <a:lvl7pPr indent="-355600" lvl="6" marL="3200400" algn="l">
              <a:lnSpc>
                <a:spcPct val="115000"/>
              </a:lnSpc>
              <a:spcBef>
                <a:spcPts val="2200"/>
              </a:spcBef>
              <a:spcAft>
                <a:spcPts val="0"/>
              </a:spcAft>
              <a:buSzPts val="2000"/>
              <a:buChar char="●"/>
              <a:defRPr/>
            </a:lvl7pPr>
            <a:lvl8pPr indent="-355600" lvl="7" marL="3657600" algn="l">
              <a:lnSpc>
                <a:spcPct val="115000"/>
              </a:lnSpc>
              <a:spcBef>
                <a:spcPts val="2200"/>
              </a:spcBef>
              <a:spcAft>
                <a:spcPts val="0"/>
              </a:spcAft>
              <a:buSzPts val="2000"/>
              <a:buChar char="○"/>
              <a:defRPr/>
            </a:lvl8pPr>
            <a:lvl9pPr indent="-355600" lvl="8" marL="4114800" algn="l">
              <a:lnSpc>
                <a:spcPct val="115000"/>
              </a:lnSpc>
              <a:spcBef>
                <a:spcPts val="2200"/>
              </a:spcBef>
              <a:spcAft>
                <a:spcPts val="2200"/>
              </a:spcAft>
              <a:buSzPts val="2000"/>
              <a:buChar char="■"/>
              <a:defRPr/>
            </a:lvl9pPr>
          </a:lstStyle>
          <a:p/>
        </p:txBody>
      </p:sp>
      <p:sp>
        <p:nvSpPr>
          <p:cNvPr id="61" name="Google Shape;61;p16"/>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 name="Shape 62"/>
        <p:cNvGrpSpPr/>
        <p:nvPr/>
      </p:nvGrpSpPr>
      <p:grpSpPr>
        <a:xfrm>
          <a:off x="0" y="0"/>
          <a:ext cx="0" cy="0"/>
          <a:chOff x="0" y="0"/>
          <a:chExt cx="0" cy="0"/>
        </a:xfrm>
      </p:grpSpPr>
      <p:sp>
        <p:nvSpPr>
          <p:cNvPr id="63" name="Google Shape;63;p17"/>
          <p:cNvSpPr txBox="1"/>
          <p:nvPr>
            <p:ph type="title"/>
          </p:nvPr>
        </p:nvSpPr>
        <p:spPr>
          <a:xfrm>
            <a:off x="415600" y="659296"/>
            <a:ext cx="11360700" cy="848400"/>
          </a:xfrm>
          <a:prstGeom prst="rect">
            <a:avLst/>
          </a:prstGeom>
          <a:noFill/>
          <a:ln>
            <a:noFill/>
          </a:ln>
        </p:spPr>
        <p:txBody>
          <a:bodyPr anchorCtr="0" anchor="t" bIns="126425" lIns="126425" spcFirstLastPara="1" rIns="126425" wrap="square" tIns="126425">
            <a:noAutofit/>
          </a:bodyPr>
          <a:lstStyle>
            <a:lvl1pPr lvl="0" algn="l">
              <a:lnSpc>
                <a:spcPct val="100000"/>
              </a:lnSpc>
              <a:spcBef>
                <a:spcPts val="0"/>
              </a:spcBef>
              <a:spcAft>
                <a:spcPts val="0"/>
              </a:spcAft>
              <a:buSzPts val="39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p:txBody>
      </p:sp>
      <p:sp>
        <p:nvSpPr>
          <p:cNvPr id="64" name="Google Shape;64;p17"/>
          <p:cNvSpPr txBox="1"/>
          <p:nvPr>
            <p:ph idx="1" type="body"/>
          </p:nvPr>
        </p:nvSpPr>
        <p:spPr>
          <a:xfrm>
            <a:off x="415600" y="1707370"/>
            <a:ext cx="5333100" cy="5061300"/>
          </a:xfrm>
          <a:prstGeom prst="rect">
            <a:avLst/>
          </a:prstGeom>
          <a:noFill/>
          <a:ln>
            <a:noFill/>
          </a:ln>
        </p:spPr>
        <p:txBody>
          <a:bodyPr anchorCtr="0" anchor="t" bIns="126425" lIns="126425" spcFirstLastPara="1" rIns="126425" wrap="square" tIns="1264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200"/>
              </a:spcBef>
              <a:spcAft>
                <a:spcPts val="0"/>
              </a:spcAft>
              <a:buSzPts val="1700"/>
              <a:buChar char="○"/>
              <a:defRPr sz="1700"/>
            </a:lvl2pPr>
            <a:lvl3pPr indent="-336550" lvl="2" marL="1371600" algn="l">
              <a:lnSpc>
                <a:spcPct val="115000"/>
              </a:lnSpc>
              <a:spcBef>
                <a:spcPts val="2200"/>
              </a:spcBef>
              <a:spcAft>
                <a:spcPts val="0"/>
              </a:spcAft>
              <a:buSzPts val="1700"/>
              <a:buChar char="■"/>
              <a:defRPr sz="1700"/>
            </a:lvl3pPr>
            <a:lvl4pPr indent="-336550" lvl="3" marL="1828800" algn="l">
              <a:lnSpc>
                <a:spcPct val="115000"/>
              </a:lnSpc>
              <a:spcBef>
                <a:spcPts val="2200"/>
              </a:spcBef>
              <a:spcAft>
                <a:spcPts val="0"/>
              </a:spcAft>
              <a:buSzPts val="1700"/>
              <a:buChar char="●"/>
              <a:defRPr sz="1700"/>
            </a:lvl4pPr>
            <a:lvl5pPr indent="-336550" lvl="4" marL="2286000" algn="l">
              <a:lnSpc>
                <a:spcPct val="115000"/>
              </a:lnSpc>
              <a:spcBef>
                <a:spcPts val="2200"/>
              </a:spcBef>
              <a:spcAft>
                <a:spcPts val="0"/>
              </a:spcAft>
              <a:buSzPts val="1700"/>
              <a:buChar char="○"/>
              <a:defRPr sz="1700"/>
            </a:lvl5pPr>
            <a:lvl6pPr indent="-336550" lvl="5" marL="2743200" algn="l">
              <a:lnSpc>
                <a:spcPct val="115000"/>
              </a:lnSpc>
              <a:spcBef>
                <a:spcPts val="2200"/>
              </a:spcBef>
              <a:spcAft>
                <a:spcPts val="0"/>
              </a:spcAft>
              <a:buSzPts val="1700"/>
              <a:buChar char="■"/>
              <a:defRPr sz="1700"/>
            </a:lvl6pPr>
            <a:lvl7pPr indent="-336550" lvl="6" marL="3200400" algn="l">
              <a:lnSpc>
                <a:spcPct val="115000"/>
              </a:lnSpc>
              <a:spcBef>
                <a:spcPts val="2200"/>
              </a:spcBef>
              <a:spcAft>
                <a:spcPts val="0"/>
              </a:spcAft>
              <a:buSzPts val="1700"/>
              <a:buChar char="●"/>
              <a:defRPr sz="1700"/>
            </a:lvl7pPr>
            <a:lvl8pPr indent="-336550" lvl="7" marL="3657600" algn="l">
              <a:lnSpc>
                <a:spcPct val="115000"/>
              </a:lnSpc>
              <a:spcBef>
                <a:spcPts val="2200"/>
              </a:spcBef>
              <a:spcAft>
                <a:spcPts val="0"/>
              </a:spcAft>
              <a:buSzPts val="1700"/>
              <a:buChar char="○"/>
              <a:defRPr sz="1700"/>
            </a:lvl8pPr>
            <a:lvl9pPr indent="-336550" lvl="8" marL="4114800" algn="l">
              <a:lnSpc>
                <a:spcPct val="115000"/>
              </a:lnSpc>
              <a:spcBef>
                <a:spcPts val="2200"/>
              </a:spcBef>
              <a:spcAft>
                <a:spcPts val="2200"/>
              </a:spcAft>
              <a:buSzPts val="1700"/>
              <a:buChar char="■"/>
              <a:defRPr sz="1700"/>
            </a:lvl9pPr>
          </a:lstStyle>
          <a:p/>
        </p:txBody>
      </p:sp>
      <p:sp>
        <p:nvSpPr>
          <p:cNvPr id="65" name="Google Shape;65;p17"/>
          <p:cNvSpPr txBox="1"/>
          <p:nvPr>
            <p:ph idx="2" type="body"/>
          </p:nvPr>
        </p:nvSpPr>
        <p:spPr>
          <a:xfrm>
            <a:off x="6443200" y="1707370"/>
            <a:ext cx="5333100" cy="5061300"/>
          </a:xfrm>
          <a:prstGeom prst="rect">
            <a:avLst/>
          </a:prstGeom>
          <a:noFill/>
          <a:ln>
            <a:noFill/>
          </a:ln>
        </p:spPr>
        <p:txBody>
          <a:bodyPr anchorCtr="0" anchor="t" bIns="126425" lIns="126425" spcFirstLastPara="1" rIns="126425" wrap="square" tIns="1264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200"/>
              </a:spcBef>
              <a:spcAft>
                <a:spcPts val="0"/>
              </a:spcAft>
              <a:buSzPts val="1700"/>
              <a:buChar char="○"/>
              <a:defRPr sz="1700"/>
            </a:lvl2pPr>
            <a:lvl3pPr indent="-336550" lvl="2" marL="1371600" algn="l">
              <a:lnSpc>
                <a:spcPct val="115000"/>
              </a:lnSpc>
              <a:spcBef>
                <a:spcPts val="2200"/>
              </a:spcBef>
              <a:spcAft>
                <a:spcPts val="0"/>
              </a:spcAft>
              <a:buSzPts val="1700"/>
              <a:buChar char="■"/>
              <a:defRPr sz="1700"/>
            </a:lvl3pPr>
            <a:lvl4pPr indent="-336550" lvl="3" marL="1828800" algn="l">
              <a:lnSpc>
                <a:spcPct val="115000"/>
              </a:lnSpc>
              <a:spcBef>
                <a:spcPts val="2200"/>
              </a:spcBef>
              <a:spcAft>
                <a:spcPts val="0"/>
              </a:spcAft>
              <a:buSzPts val="1700"/>
              <a:buChar char="●"/>
              <a:defRPr sz="1700"/>
            </a:lvl4pPr>
            <a:lvl5pPr indent="-336550" lvl="4" marL="2286000" algn="l">
              <a:lnSpc>
                <a:spcPct val="115000"/>
              </a:lnSpc>
              <a:spcBef>
                <a:spcPts val="2200"/>
              </a:spcBef>
              <a:spcAft>
                <a:spcPts val="0"/>
              </a:spcAft>
              <a:buSzPts val="1700"/>
              <a:buChar char="○"/>
              <a:defRPr sz="1700"/>
            </a:lvl5pPr>
            <a:lvl6pPr indent="-336550" lvl="5" marL="2743200" algn="l">
              <a:lnSpc>
                <a:spcPct val="115000"/>
              </a:lnSpc>
              <a:spcBef>
                <a:spcPts val="2200"/>
              </a:spcBef>
              <a:spcAft>
                <a:spcPts val="0"/>
              </a:spcAft>
              <a:buSzPts val="1700"/>
              <a:buChar char="■"/>
              <a:defRPr sz="1700"/>
            </a:lvl6pPr>
            <a:lvl7pPr indent="-336550" lvl="6" marL="3200400" algn="l">
              <a:lnSpc>
                <a:spcPct val="115000"/>
              </a:lnSpc>
              <a:spcBef>
                <a:spcPts val="2200"/>
              </a:spcBef>
              <a:spcAft>
                <a:spcPts val="0"/>
              </a:spcAft>
              <a:buSzPts val="1700"/>
              <a:buChar char="●"/>
              <a:defRPr sz="1700"/>
            </a:lvl7pPr>
            <a:lvl8pPr indent="-336550" lvl="7" marL="3657600" algn="l">
              <a:lnSpc>
                <a:spcPct val="115000"/>
              </a:lnSpc>
              <a:spcBef>
                <a:spcPts val="2200"/>
              </a:spcBef>
              <a:spcAft>
                <a:spcPts val="0"/>
              </a:spcAft>
              <a:buSzPts val="1700"/>
              <a:buChar char="○"/>
              <a:defRPr sz="1700"/>
            </a:lvl8pPr>
            <a:lvl9pPr indent="-336550" lvl="8" marL="4114800" algn="l">
              <a:lnSpc>
                <a:spcPct val="115000"/>
              </a:lnSpc>
              <a:spcBef>
                <a:spcPts val="2200"/>
              </a:spcBef>
              <a:spcAft>
                <a:spcPts val="2200"/>
              </a:spcAft>
              <a:buSzPts val="1700"/>
              <a:buChar char="■"/>
              <a:defRPr sz="1700"/>
            </a:lvl9pPr>
          </a:lstStyle>
          <a:p/>
        </p:txBody>
      </p:sp>
      <p:sp>
        <p:nvSpPr>
          <p:cNvPr id="66" name="Google Shape;66;p17"/>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8"/>
          <p:cNvSpPr txBox="1"/>
          <p:nvPr>
            <p:ph type="title"/>
          </p:nvPr>
        </p:nvSpPr>
        <p:spPr>
          <a:xfrm>
            <a:off x="415600" y="659296"/>
            <a:ext cx="11360700" cy="848400"/>
          </a:xfrm>
          <a:prstGeom prst="rect">
            <a:avLst/>
          </a:prstGeom>
          <a:noFill/>
          <a:ln>
            <a:noFill/>
          </a:ln>
        </p:spPr>
        <p:txBody>
          <a:bodyPr anchorCtr="0" anchor="t" bIns="126425" lIns="126425" spcFirstLastPara="1" rIns="126425" wrap="square" tIns="126425">
            <a:noAutofit/>
          </a:bodyPr>
          <a:lstStyle>
            <a:lvl1pPr lvl="0" algn="l">
              <a:lnSpc>
                <a:spcPct val="100000"/>
              </a:lnSpc>
              <a:spcBef>
                <a:spcPts val="0"/>
              </a:spcBef>
              <a:spcAft>
                <a:spcPts val="0"/>
              </a:spcAft>
              <a:buSzPts val="39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p:txBody>
      </p:sp>
      <p:sp>
        <p:nvSpPr>
          <p:cNvPr id="69" name="Google Shape;69;p18"/>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19"/>
          <p:cNvSpPr txBox="1"/>
          <p:nvPr>
            <p:ph type="title"/>
          </p:nvPr>
        </p:nvSpPr>
        <p:spPr>
          <a:xfrm>
            <a:off x="415600" y="823111"/>
            <a:ext cx="3744000" cy="1119600"/>
          </a:xfrm>
          <a:prstGeom prst="rect">
            <a:avLst/>
          </a:prstGeom>
          <a:noFill/>
          <a:ln>
            <a:noFill/>
          </a:ln>
        </p:spPr>
        <p:txBody>
          <a:bodyPr anchorCtr="0" anchor="b" bIns="126425" lIns="126425" spcFirstLastPara="1" rIns="126425" wrap="square" tIns="126425">
            <a:noAutofit/>
          </a:bodyPr>
          <a:lstStyle>
            <a:lvl1pPr lvl="0" algn="l">
              <a:lnSpc>
                <a:spcPct val="100000"/>
              </a:lnSpc>
              <a:spcBef>
                <a:spcPts val="0"/>
              </a:spcBef>
              <a:spcAft>
                <a:spcPts val="0"/>
              </a:spcAft>
              <a:buSzPts val="3300"/>
              <a:buNone/>
              <a:defRPr sz="3300"/>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sp>
        <p:nvSpPr>
          <p:cNvPr id="72" name="Google Shape;72;p19"/>
          <p:cNvSpPr txBox="1"/>
          <p:nvPr>
            <p:ph idx="1" type="body"/>
          </p:nvPr>
        </p:nvSpPr>
        <p:spPr>
          <a:xfrm>
            <a:off x="415600" y="2058667"/>
            <a:ext cx="3744000" cy="4710000"/>
          </a:xfrm>
          <a:prstGeom prst="rect">
            <a:avLst/>
          </a:prstGeom>
          <a:noFill/>
          <a:ln>
            <a:noFill/>
          </a:ln>
        </p:spPr>
        <p:txBody>
          <a:bodyPr anchorCtr="0" anchor="t" bIns="126425" lIns="126425" spcFirstLastPara="1" rIns="126425" wrap="square" tIns="126425">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200"/>
              </a:spcBef>
              <a:spcAft>
                <a:spcPts val="0"/>
              </a:spcAft>
              <a:buSzPts val="1700"/>
              <a:buChar char="○"/>
              <a:defRPr sz="1700"/>
            </a:lvl2pPr>
            <a:lvl3pPr indent="-336550" lvl="2" marL="1371600" algn="l">
              <a:lnSpc>
                <a:spcPct val="115000"/>
              </a:lnSpc>
              <a:spcBef>
                <a:spcPts val="2200"/>
              </a:spcBef>
              <a:spcAft>
                <a:spcPts val="0"/>
              </a:spcAft>
              <a:buSzPts val="1700"/>
              <a:buChar char="■"/>
              <a:defRPr sz="1700"/>
            </a:lvl3pPr>
            <a:lvl4pPr indent="-336550" lvl="3" marL="1828800" algn="l">
              <a:lnSpc>
                <a:spcPct val="115000"/>
              </a:lnSpc>
              <a:spcBef>
                <a:spcPts val="2200"/>
              </a:spcBef>
              <a:spcAft>
                <a:spcPts val="0"/>
              </a:spcAft>
              <a:buSzPts val="1700"/>
              <a:buChar char="●"/>
              <a:defRPr sz="1700"/>
            </a:lvl4pPr>
            <a:lvl5pPr indent="-336550" lvl="4" marL="2286000" algn="l">
              <a:lnSpc>
                <a:spcPct val="115000"/>
              </a:lnSpc>
              <a:spcBef>
                <a:spcPts val="2200"/>
              </a:spcBef>
              <a:spcAft>
                <a:spcPts val="0"/>
              </a:spcAft>
              <a:buSzPts val="1700"/>
              <a:buChar char="○"/>
              <a:defRPr sz="1700"/>
            </a:lvl5pPr>
            <a:lvl6pPr indent="-336550" lvl="5" marL="2743200" algn="l">
              <a:lnSpc>
                <a:spcPct val="115000"/>
              </a:lnSpc>
              <a:spcBef>
                <a:spcPts val="2200"/>
              </a:spcBef>
              <a:spcAft>
                <a:spcPts val="0"/>
              </a:spcAft>
              <a:buSzPts val="1700"/>
              <a:buChar char="■"/>
              <a:defRPr sz="1700"/>
            </a:lvl6pPr>
            <a:lvl7pPr indent="-336550" lvl="6" marL="3200400" algn="l">
              <a:lnSpc>
                <a:spcPct val="115000"/>
              </a:lnSpc>
              <a:spcBef>
                <a:spcPts val="2200"/>
              </a:spcBef>
              <a:spcAft>
                <a:spcPts val="0"/>
              </a:spcAft>
              <a:buSzPts val="1700"/>
              <a:buChar char="●"/>
              <a:defRPr sz="1700"/>
            </a:lvl7pPr>
            <a:lvl8pPr indent="-336550" lvl="7" marL="3657600" algn="l">
              <a:lnSpc>
                <a:spcPct val="115000"/>
              </a:lnSpc>
              <a:spcBef>
                <a:spcPts val="2200"/>
              </a:spcBef>
              <a:spcAft>
                <a:spcPts val="0"/>
              </a:spcAft>
              <a:buSzPts val="1700"/>
              <a:buChar char="○"/>
              <a:defRPr sz="1700"/>
            </a:lvl8pPr>
            <a:lvl9pPr indent="-336550" lvl="8" marL="4114800" algn="l">
              <a:lnSpc>
                <a:spcPct val="115000"/>
              </a:lnSpc>
              <a:spcBef>
                <a:spcPts val="2200"/>
              </a:spcBef>
              <a:spcAft>
                <a:spcPts val="2200"/>
              </a:spcAft>
              <a:buSzPts val="1700"/>
              <a:buChar char="■"/>
              <a:defRPr sz="1700"/>
            </a:lvl9pPr>
          </a:lstStyle>
          <a:p/>
        </p:txBody>
      </p:sp>
      <p:sp>
        <p:nvSpPr>
          <p:cNvPr id="73" name="Google Shape;73;p19"/>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sp>
        <p:nvSpPr>
          <p:cNvPr id="75" name="Google Shape;75;p20"/>
          <p:cNvSpPr txBox="1"/>
          <p:nvPr>
            <p:ph type="title"/>
          </p:nvPr>
        </p:nvSpPr>
        <p:spPr>
          <a:xfrm>
            <a:off x="653667" y="666889"/>
            <a:ext cx="8490300" cy="6060300"/>
          </a:xfrm>
          <a:prstGeom prst="rect">
            <a:avLst/>
          </a:prstGeom>
          <a:noFill/>
          <a:ln>
            <a:noFill/>
          </a:ln>
        </p:spPr>
        <p:txBody>
          <a:bodyPr anchorCtr="0" anchor="ctr" bIns="126425" lIns="126425" spcFirstLastPara="1" rIns="126425" wrap="square" tIns="126425">
            <a:noAutofit/>
          </a:bodyPr>
          <a:lstStyle>
            <a:lvl1pPr lvl="0" algn="l">
              <a:lnSpc>
                <a:spcPct val="100000"/>
              </a:lnSpc>
              <a:spcBef>
                <a:spcPts val="0"/>
              </a:spcBef>
              <a:spcAft>
                <a:spcPts val="0"/>
              </a:spcAft>
              <a:buSzPts val="6600"/>
              <a:buNone/>
              <a:defRPr sz="6600"/>
            </a:lvl1pPr>
            <a:lvl2pPr lvl="1" algn="l">
              <a:lnSpc>
                <a:spcPct val="100000"/>
              </a:lnSpc>
              <a:spcBef>
                <a:spcPts val="0"/>
              </a:spcBef>
              <a:spcAft>
                <a:spcPts val="0"/>
              </a:spcAft>
              <a:buSzPts val="6600"/>
              <a:buNone/>
              <a:defRPr sz="6600"/>
            </a:lvl2pPr>
            <a:lvl3pPr lvl="2" algn="l">
              <a:lnSpc>
                <a:spcPct val="100000"/>
              </a:lnSpc>
              <a:spcBef>
                <a:spcPts val="0"/>
              </a:spcBef>
              <a:spcAft>
                <a:spcPts val="0"/>
              </a:spcAft>
              <a:buSzPts val="6600"/>
              <a:buNone/>
              <a:defRPr sz="6600"/>
            </a:lvl3pPr>
            <a:lvl4pPr lvl="3" algn="l">
              <a:lnSpc>
                <a:spcPct val="100000"/>
              </a:lnSpc>
              <a:spcBef>
                <a:spcPts val="0"/>
              </a:spcBef>
              <a:spcAft>
                <a:spcPts val="0"/>
              </a:spcAft>
              <a:buSzPts val="6600"/>
              <a:buNone/>
              <a:defRPr sz="6600"/>
            </a:lvl4pPr>
            <a:lvl5pPr lvl="4" algn="l">
              <a:lnSpc>
                <a:spcPct val="100000"/>
              </a:lnSpc>
              <a:spcBef>
                <a:spcPts val="0"/>
              </a:spcBef>
              <a:spcAft>
                <a:spcPts val="0"/>
              </a:spcAft>
              <a:buSzPts val="6600"/>
              <a:buNone/>
              <a:defRPr sz="6600"/>
            </a:lvl5pPr>
            <a:lvl6pPr lvl="5" algn="l">
              <a:lnSpc>
                <a:spcPct val="100000"/>
              </a:lnSpc>
              <a:spcBef>
                <a:spcPts val="0"/>
              </a:spcBef>
              <a:spcAft>
                <a:spcPts val="0"/>
              </a:spcAft>
              <a:buSzPts val="6600"/>
              <a:buNone/>
              <a:defRPr sz="6600"/>
            </a:lvl6pPr>
            <a:lvl7pPr lvl="6" algn="l">
              <a:lnSpc>
                <a:spcPct val="100000"/>
              </a:lnSpc>
              <a:spcBef>
                <a:spcPts val="0"/>
              </a:spcBef>
              <a:spcAft>
                <a:spcPts val="0"/>
              </a:spcAft>
              <a:buSzPts val="6600"/>
              <a:buNone/>
              <a:defRPr sz="6600"/>
            </a:lvl7pPr>
            <a:lvl8pPr lvl="7" algn="l">
              <a:lnSpc>
                <a:spcPct val="100000"/>
              </a:lnSpc>
              <a:spcBef>
                <a:spcPts val="0"/>
              </a:spcBef>
              <a:spcAft>
                <a:spcPts val="0"/>
              </a:spcAft>
              <a:buSzPts val="6600"/>
              <a:buNone/>
              <a:defRPr sz="6600"/>
            </a:lvl8pPr>
            <a:lvl9pPr lvl="8" algn="l">
              <a:lnSpc>
                <a:spcPct val="100000"/>
              </a:lnSpc>
              <a:spcBef>
                <a:spcPts val="0"/>
              </a:spcBef>
              <a:spcAft>
                <a:spcPts val="0"/>
              </a:spcAft>
              <a:buSzPts val="6600"/>
              <a:buNone/>
              <a:defRPr sz="6600"/>
            </a:lvl9pPr>
          </a:lstStyle>
          <a:p/>
        </p:txBody>
      </p:sp>
      <p:sp>
        <p:nvSpPr>
          <p:cNvPr id="76" name="Google Shape;76;p20"/>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out image - midnight blue">
  <p:cSld name="TITLE_1_1_1_1_1_1">
    <p:bg>
      <p:bgPr>
        <a:solidFill>
          <a:srgbClr val="FFD602"/>
        </a:solidFill>
      </p:bgPr>
    </p:bg>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0" r="0" t="0"/>
          <a:stretch/>
        </p:blipFill>
        <p:spPr>
          <a:xfrm rot="-5400000">
            <a:off x="9955107" y="5400825"/>
            <a:ext cx="2254596" cy="2219175"/>
          </a:xfrm>
          <a:prstGeom prst="rect">
            <a:avLst/>
          </a:prstGeom>
          <a:noFill/>
          <a:ln>
            <a:noFill/>
          </a:ln>
        </p:spPr>
      </p:pic>
      <p:sp>
        <p:nvSpPr>
          <p:cNvPr id="15" name="Google Shape;15;p3"/>
          <p:cNvSpPr/>
          <p:nvPr/>
        </p:nvSpPr>
        <p:spPr>
          <a:xfrm>
            <a:off x="0" y="-24875"/>
            <a:ext cx="7029000" cy="7662600"/>
          </a:xfrm>
          <a:prstGeom prst="rect">
            <a:avLst/>
          </a:prstGeom>
          <a:solidFill>
            <a:srgbClr val="232B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p3"/>
          <p:cNvPicPr preferRelativeResize="0"/>
          <p:nvPr/>
        </p:nvPicPr>
        <p:blipFill rotWithShape="1">
          <a:blip r:embed="rId3">
            <a:alphaModFix/>
          </a:blip>
          <a:srcRect b="0" l="0" r="0" t="0"/>
          <a:stretch/>
        </p:blipFill>
        <p:spPr>
          <a:xfrm>
            <a:off x="6061784" y="-4"/>
            <a:ext cx="1924050" cy="1924050"/>
          </a:xfrm>
          <a:prstGeom prst="rect">
            <a:avLst/>
          </a:prstGeom>
          <a:noFill/>
          <a:ln>
            <a:noFill/>
          </a:ln>
        </p:spPr>
      </p:pic>
      <p:pic>
        <p:nvPicPr>
          <p:cNvPr id="17" name="Google Shape;17;p3"/>
          <p:cNvPicPr preferRelativeResize="0"/>
          <p:nvPr/>
        </p:nvPicPr>
        <p:blipFill rotWithShape="1">
          <a:blip r:embed="rId4">
            <a:alphaModFix/>
          </a:blip>
          <a:srcRect b="0" l="0" r="0" t="0"/>
          <a:stretch/>
        </p:blipFill>
        <p:spPr>
          <a:xfrm>
            <a:off x="8496293" y="6008946"/>
            <a:ext cx="3695700" cy="1628775"/>
          </a:xfrm>
          <a:prstGeom prst="rect">
            <a:avLst/>
          </a:prstGeom>
          <a:noFill/>
          <a:ln>
            <a:noFill/>
          </a:ln>
        </p:spPr>
      </p:pic>
      <p:pic>
        <p:nvPicPr>
          <p:cNvPr id="18" name="Google Shape;18;p3"/>
          <p:cNvPicPr preferRelativeResize="0"/>
          <p:nvPr/>
        </p:nvPicPr>
        <p:blipFill>
          <a:blip r:embed="rId5">
            <a:alphaModFix/>
          </a:blip>
          <a:stretch>
            <a:fillRect/>
          </a:stretch>
        </p:blipFill>
        <p:spPr>
          <a:xfrm>
            <a:off x="10781425" y="271324"/>
            <a:ext cx="1159526" cy="5531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sp>
        <p:nvSpPr>
          <p:cNvPr id="78" name="Google Shape;78;p21"/>
          <p:cNvSpPr/>
          <p:nvPr/>
        </p:nvSpPr>
        <p:spPr>
          <a:xfrm>
            <a:off x="6096000" y="-185"/>
            <a:ext cx="6096000" cy="7620000"/>
          </a:xfrm>
          <a:prstGeom prst="rect">
            <a:avLst/>
          </a:prstGeom>
          <a:solidFill>
            <a:schemeClr val="lt2"/>
          </a:solidFill>
          <a:ln>
            <a:noFill/>
          </a:ln>
        </p:spPr>
        <p:txBody>
          <a:bodyPr anchorCtr="0" anchor="ctr" bIns="126425" lIns="126425" spcFirstLastPara="1" rIns="126425" wrap="square" tIns="126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1"/>
          <p:cNvSpPr txBox="1"/>
          <p:nvPr>
            <p:ph type="title"/>
          </p:nvPr>
        </p:nvSpPr>
        <p:spPr>
          <a:xfrm>
            <a:off x="354000" y="1826926"/>
            <a:ext cx="5393700" cy="2196000"/>
          </a:xfrm>
          <a:prstGeom prst="rect">
            <a:avLst/>
          </a:prstGeom>
          <a:noFill/>
          <a:ln>
            <a:noFill/>
          </a:ln>
        </p:spPr>
        <p:txBody>
          <a:bodyPr anchorCtr="0" anchor="b" bIns="126425" lIns="126425" spcFirstLastPara="1" rIns="126425" wrap="square" tIns="126425">
            <a:noAutofit/>
          </a:bodyPr>
          <a:lstStyle>
            <a:lvl1pPr lvl="0" algn="ctr">
              <a:lnSpc>
                <a:spcPct val="100000"/>
              </a:lnSpc>
              <a:spcBef>
                <a:spcPts val="0"/>
              </a:spcBef>
              <a:spcAft>
                <a:spcPts val="0"/>
              </a:spcAft>
              <a:buSzPts val="5800"/>
              <a:buNone/>
              <a:defRPr sz="5800"/>
            </a:lvl1pPr>
            <a:lvl2pPr lvl="1" algn="ctr">
              <a:lnSpc>
                <a:spcPct val="100000"/>
              </a:lnSpc>
              <a:spcBef>
                <a:spcPts val="0"/>
              </a:spcBef>
              <a:spcAft>
                <a:spcPts val="0"/>
              </a:spcAft>
              <a:buSzPts val="5800"/>
              <a:buNone/>
              <a:defRPr sz="5800"/>
            </a:lvl2pPr>
            <a:lvl3pPr lvl="2" algn="ctr">
              <a:lnSpc>
                <a:spcPct val="100000"/>
              </a:lnSpc>
              <a:spcBef>
                <a:spcPts val="0"/>
              </a:spcBef>
              <a:spcAft>
                <a:spcPts val="0"/>
              </a:spcAft>
              <a:buSzPts val="5800"/>
              <a:buNone/>
              <a:defRPr sz="5800"/>
            </a:lvl3pPr>
            <a:lvl4pPr lvl="3" algn="ctr">
              <a:lnSpc>
                <a:spcPct val="100000"/>
              </a:lnSpc>
              <a:spcBef>
                <a:spcPts val="0"/>
              </a:spcBef>
              <a:spcAft>
                <a:spcPts val="0"/>
              </a:spcAft>
              <a:buSzPts val="5800"/>
              <a:buNone/>
              <a:defRPr sz="5800"/>
            </a:lvl4pPr>
            <a:lvl5pPr lvl="4" algn="ctr">
              <a:lnSpc>
                <a:spcPct val="100000"/>
              </a:lnSpc>
              <a:spcBef>
                <a:spcPts val="0"/>
              </a:spcBef>
              <a:spcAft>
                <a:spcPts val="0"/>
              </a:spcAft>
              <a:buSzPts val="5800"/>
              <a:buNone/>
              <a:defRPr sz="5800"/>
            </a:lvl5pPr>
            <a:lvl6pPr lvl="5" algn="ctr">
              <a:lnSpc>
                <a:spcPct val="100000"/>
              </a:lnSpc>
              <a:spcBef>
                <a:spcPts val="0"/>
              </a:spcBef>
              <a:spcAft>
                <a:spcPts val="0"/>
              </a:spcAft>
              <a:buSzPts val="5800"/>
              <a:buNone/>
              <a:defRPr sz="5800"/>
            </a:lvl6pPr>
            <a:lvl7pPr lvl="6" algn="ctr">
              <a:lnSpc>
                <a:spcPct val="100000"/>
              </a:lnSpc>
              <a:spcBef>
                <a:spcPts val="0"/>
              </a:spcBef>
              <a:spcAft>
                <a:spcPts val="0"/>
              </a:spcAft>
              <a:buSzPts val="5800"/>
              <a:buNone/>
              <a:defRPr sz="5800"/>
            </a:lvl7pPr>
            <a:lvl8pPr lvl="7" algn="ctr">
              <a:lnSpc>
                <a:spcPct val="100000"/>
              </a:lnSpc>
              <a:spcBef>
                <a:spcPts val="0"/>
              </a:spcBef>
              <a:spcAft>
                <a:spcPts val="0"/>
              </a:spcAft>
              <a:buSzPts val="5800"/>
              <a:buNone/>
              <a:defRPr sz="5800"/>
            </a:lvl8pPr>
            <a:lvl9pPr lvl="8" algn="ctr">
              <a:lnSpc>
                <a:spcPct val="100000"/>
              </a:lnSpc>
              <a:spcBef>
                <a:spcPts val="0"/>
              </a:spcBef>
              <a:spcAft>
                <a:spcPts val="0"/>
              </a:spcAft>
              <a:buSzPts val="5800"/>
              <a:buNone/>
              <a:defRPr sz="5800"/>
            </a:lvl9pPr>
          </a:lstStyle>
          <a:p/>
        </p:txBody>
      </p:sp>
      <p:sp>
        <p:nvSpPr>
          <p:cNvPr id="80" name="Google Shape;80;p21"/>
          <p:cNvSpPr txBox="1"/>
          <p:nvPr>
            <p:ph idx="1" type="subTitle"/>
          </p:nvPr>
        </p:nvSpPr>
        <p:spPr>
          <a:xfrm>
            <a:off x="354000" y="4152704"/>
            <a:ext cx="5393700" cy="1829700"/>
          </a:xfrm>
          <a:prstGeom prst="rect">
            <a:avLst/>
          </a:prstGeom>
          <a:noFill/>
          <a:ln>
            <a:noFill/>
          </a:ln>
        </p:spPr>
        <p:txBody>
          <a:bodyPr anchorCtr="0" anchor="t" bIns="126425" lIns="126425" spcFirstLastPara="1" rIns="126425" wrap="square" tIns="126425">
            <a:no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81" name="Google Shape;81;p21"/>
          <p:cNvSpPr txBox="1"/>
          <p:nvPr>
            <p:ph idx="2" type="body"/>
          </p:nvPr>
        </p:nvSpPr>
        <p:spPr>
          <a:xfrm>
            <a:off x="6586000" y="1072704"/>
            <a:ext cx="5116200" cy="5474100"/>
          </a:xfrm>
          <a:prstGeom prst="rect">
            <a:avLst/>
          </a:prstGeom>
          <a:noFill/>
          <a:ln>
            <a:noFill/>
          </a:ln>
        </p:spPr>
        <p:txBody>
          <a:bodyPr anchorCtr="0" anchor="ctr" bIns="126425" lIns="126425" spcFirstLastPara="1" rIns="126425" wrap="square" tIns="126425">
            <a:noAutofit/>
          </a:bodyPr>
          <a:lstStyle>
            <a:lvl1pPr indent="-387350" lvl="0" marL="457200" algn="l">
              <a:lnSpc>
                <a:spcPct val="115000"/>
              </a:lnSpc>
              <a:spcBef>
                <a:spcPts val="0"/>
              </a:spcBef>
              <a:spcAft>
                <a:spcPts val="0"/>
              </a:spcAft>
              <a:buSzPts val="2500"/>
              <a:buChar char="●"/>
              <a:defRPr/>
            </a:lvl1pPr>
            <a:lvl2pPr indent="-355600" lvl="1" marL="914400" algn="l">
              <a:lnSpc>
                <a:spcPct val="115000"/>
              </a:lnSpc>
              <a:spcBef>
                <a:spcPts val="2200"/>
              </a:spcBef>
              <a:spcAft>
                <a:spcPts val="0"/>
              </a:spcAft>
              <a:buSzPts val="2000"/>
              <a:buChar char="○"/>
              <a:defRPr/>
            </a:lvl2pPr>
            <a:lvl3pPr indent="-355600" lvl="2" marL="1371600" algn="l">
              <a:lnSpc>
                <a:spcPct val="115000"/>
              </a:lnSpc>
              <a:spcBef>
                <a:spcPts val="2200"/>
              </a:spcBef>
              <a:spcAft>
                <a:spcPts val="0"/>
              </a:spcAft>
              <a:buSzPts val="2000"/>
              <a:buChar char="■"/>
              <a:defRPr/>
            </a:lvl3pPr>
            <a:lvl4pPr indent="-355600" lvl="3" marL="1828800" algn="l">
              <a:lnSpc>
                <a:spcPct val="115000"/>
              </a:lnSpc>
              <a:spcBef>
                <a:spcPts val="2200"/>
              </a:spcBef>
              <a:spcAft>
                <a:spcPts val="0"/>
              </a:spcAft>
              <a:buSzPts val="2000"/>
              <a:buChar char="●"/>
              <a:defRPr/>
            </a:lvl4pPr>
            <a:lvl5pPr indent="-355600" lvl="4" marL="2286000" algn="l">
              <a:lnSpc>
                <a:spcPct val="115000"/>
              </a:lnSpc>
              <a:spcBef>
                <a:spcPts val="2200"/>
              </a:spcBef>
              <a:spcAft>
                <a:spcPts val="0"/>
              </a:spcAft>
              <a:buSzPts val="2000"/>
              <a:buChar char="○"/>
              <a:defRPr/>
            </a:lvl5pPr>
            <a:lvl6pPr indent="-355600" lvl="5" marL="2743200" algn="l">
              <a:lnSpc>
                <a:spcPct val="115000"/>
              </a:lnSpc>
              <a:spcBef>
                <a:spcPts val="2200"/>
              </a:spcBef>
              <a:spcAft>
                <a:spcPts val="0"/>
              </a:spcAft>
              <a:buSzPts val="2000"/>
              <a:buChar char="■"/>
              <a:defRPr/>
            </a:lvl6pPr>
            <a:lvl7pPr indent="-355600" lvl="6" marL="3200400" algn="l">
              <a:lnSpc>
                <a:spcPct val="115000"/>
              </a:lnSpc>
              <a:spcBef>
                <a:spcPts val="2200"/>
              </a:spcBef>
              <a:spcAft>
                <a:spcPts val="0"/>
              </a:spcAft>
              <a:buSzPts val="2000"/>
              <a:buChar char="●"/>
              <a:defRPr/>
            </a:lvl7pPr>
            <a:lvl8pPr indent="-355600" lvl="7" marL="3657600" algn="l">
              <a:lnSpc>
                <a:spcPct val="115000"/>
              </a:lnSpc>
              <a:spcBef>
                <a:spcPts val="2200"/>
              </a:spcBef>
              <a:spcAft>
                <a:spcPts val="0"/>
              </a:spcAft>
              <a:buSzPts val="2000"/>
              <a:buChar char="○"/>
              <a:defRPr/>
            </a:lvl8pPr>
            <a:lvl9pPr indent="-355600" lvl="8" marL="4114800" algn="l">
              <a:lnSpc>
                <a:spcPct val="115000"/>
              </a:lnSpc>
              <a:spcBef>
                <a:spcPts val="2200"/>
              </a:spcBef>
              <a:spcAft>
                <a:spcPts val="2200"/>
              </a:spcAft>
              <a:buSzPts val="2000"/>
              <a:buChar char="■"/>
              <a:defRPr/>
            </a:lvl9pPr>
          </a:lstStyle>
          <a:p/>
        </p:txBody>
      </p:sp>
      <p:sp>
        <p:nvSpPr>
          <p:cNvPr id="82" name="Google Shape;82;p21"/>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 name="Shape 83"/>
        <p:cNvGrpSpPr/>
        <p:nvPr/>
      </p:nvGrpSpPr>
      <p:grpSpPr>
        <a:xfrm>
          <a:off x="0" y="0"/>
          <a:ext cx="0" cy="0"/>
          <a:chOff x="0" y="0"/>
          <a:chExt cx="0" cy="0"/>
        </a:xfrm>
      </p:grpSpPr>
      <p:sp>
        <p:nvSpPr>
          <p:cNvPr id="84" name="Google Shape;84;p22"/>
          <p:cNvSpPr txBox="1"/>
          <p:nvPr>
            <p:ph idx="1" type="body"/>
          </p:nvPr>
        </p:nvSpPr>
        <p:spPr>
          <a:xfrm>
            <a:off x="415600" y="6267519"/>
            <a:ext cx="7998300" cy="896400"/>
          </a:xfrm>
          <a:prstGeom prst="rect">
            <a:avLst/>
          </a:prstGeom>
          <a:noFill/>
          <a:ln>
            <a:noFill/>
          </a:ln>
        </p:spPr>
        <p:txBody>
          <a:bodyPr anchorCtr="0" anchor="ctr" bIns="126425" lIns="126425" spcFirstLastPara="1" rIns="126425" wrap="square" tIns="126425">
            <a:noAutofit/>
          </a:bodyPr>
          <a:lstStyle>
            <a:lvl1pPr indent="-228600" lvl="0" marL="457200" algn="l">
              <a:lnSpc>
                <a:spcPct val="100000"/>
              </a:lnSpc>
              <a:spcBef>
                <a:spcPts val="0"/>
              </a:spcBef>
              <a:spcAft>
                <a:spcPts val="0"/>
              </a:spcAft>
              <a:buSzPts val="2500"/>
              <a:buNone/>
              <a:defRPr/>
            </a:lvl1pPr>
          </a:lstStyle>
          <a:p/>
        </p:txBody>
      </p:sp>
      <p:sp>
        <p:nvSpPr>
          <p:cNvPr id="85" name="Google Shape;85;p22"/>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sp>
        <p:nvSpPr>
          <p:cNvPr id="87" name="Google Shape;87;p23"/>
          <p:cNvSpPr txBox="1"/>
          <p:nvPr>
            <p:ph hasCustomPrompt="1" type="title"/>
          </p:nvPr>
        </p:nvSpPr>
        <p:spPr>
          <a:xfrm>
            <a:off x="415600" y="1638704"/>
            <a:ext cx="11360700" cy="2908800"/>
          </a:xfrm>
          <a:prstGeom prst="rect">
            <a:avLst/>
          </a:prstGeom>
          <a:noFill/>
          <a:ln>
            <a:noFill/>
          </a:ln>
        </p:spPr>
        <p:txBody>
          <a:bodyPr anchorCtr="0" anchor="b" bIns="126425" lIns="126425" spcFirstLastPara="1" rIns="126425" wrap="square" tIns="126425">
            <a:noAutofit/>
          </a:bodyPr>
          <a:lstStyle>
            <a:lvl1pPr lvl="0" algn="ctr">
              <a:lnSpc>
                <a:spcPct val="100000"/>
              </a:lnSpc>
              <a:spcBef>
                <a:spcPts val="0"/>
              </a:spcBef>
              <a:spcAft>
                <a:spcPts val="0"/>
              </a:spcAft>
              <a:buSzPts val="16600"/>
              <a:buNone/>
              <a:defRPr sz="16600"/>
            </a:lvl1pPr>
            <a:lvl2pPr lvl="1" algn="ctr">
              <a:lnSpc>
                <a:spcPct val="100000"/>
              </a:lnSpc>
              <a:spcBef>
                <a:spcPts val="0"/>
              </a:spcBef>
              <a:spcAft>
                <a:spcPts val="0"/>
              </a:spcAft>
              <a:buSzPts val="16600"/>
              <a:buNone/>
              <a:defRPr sz="16600"/>
            </a:lvl2pPr>
            <a:lvl3pPr lvl="2" algn="ctr">
              <a:lnSpc>
                <a:spcPct val="100000"/>
              </a:lnSpc>
              <a:spcBef>
                <a:spcPts val="0"/>
              </a:spcBef>
              <a:spcAft>
                <a:spcPts val="0"/>
              </a:spcAft>
              <a:buSzPts val="16600"/>
              <a:buNone/>
              <a:defRPr sz="16600"/>
            </a:lvl3pPr>
            <a:lvl4pPr lvl="3" algn="ctr">
              <a:lnSpc>
                <a:spcPct val="100000"/>
              </a:lnSpc>
              <a:spcBef>
                <a:spcPts val="0"/>
              </a:spcBef>
              <a:spcAft>
                <a:spcPts val="0"/>
              </a:spcAft>
              <a:buSzPts val="16600"/>
              <a:buNone/>
              <a:defRPr sz="16600"/>
            </a:lvl4pPr>
            <a:lvl5pPr lvl="4" algn="ctr">
              <a:lnSpc>
                <a:spcPct val="100000"/>
              </a:lnSpc>
              <a:spcBef>
                <a:spcPts val="0"/>
              </a:spcBef>
              <a:spcAft>
                <a:spcPts val="0"/>
              </a:spcAft>
              <a:buSzPts val="16600"/>
              <a:buNone/>
              <a:defRPr sz="16600"/>
            </a:lvl5pPr>
            <a:lvl6pPr lvl="5" algn="ctr">
              <a:lnSpc>
                <a:spcPct val="100000"/>
              </a:lnSpc>
              <a:spcBef>
                <a:spcPts val="0"/>
              </a:spcBef>
              <a:spcAft>
                <a:spcPts val="0"/>
              </a:spcAft>
              <a:buSzPts val="16600"/>
              <a:buNone/>
              <a:defRPr sz="16600"/>
            </a:lvl6pPr>
            <a:lvl7pPr lvl="6" algn="ctr">
              <a:lnSpc>
                <a:spcPct val="100000"/>
              </a:lnSpc>
              <a:spcBef>
                <a:spcPts val="0"/>
              </a:spcBef>
              <a:spcAft>
                <a:spcPts val="0"/>
              </a:spcAft>
              <a:buSzPts val="16600"/>
              <a:buNone/>
              <a:defRPr sz="16600"/>
            </a:lvl7pPr>
            <a:lvl8pPr lvl="7" algn="ctr">
              <a:lnSpc>
                <a:spcPct val="100000"/>
              </a:lnSpc>
              <a:spcBef>
                <a:spcPts val="0"/>
              </a:spcBef>
              <a:spcAft>
                <a:spcPts val="0"/>
              </a:spcAft>
              <a:buSzPts val="16600"/>
              <a:buNone/>
              <a:defRPr sz="16600"/>
            </a:lvl8pPr>
            <a:lvl9pPr lvl="8" algn="ctr">
              <a:lnSpc>
                <a:spcPct val="100000"/>
              </a:lnSpc>
              <a:spcBef>
                <a:spcPts val="0"/>
              </a:spcBef>
              <a:spcAft>
                <a:spcPts val="0"/>
              </a:spcAft>
              <a:buSzPts val="16600"/>
              <a:buNone/>
              <a:defRPr sz="16600"/>
            </a:lvl9pPr>
          </a:lstStyle>
          <a:p>
            <a:r>
              <a:t>xx%</a:t>
            </a:r>
          </a:p>
        </p:txBody>
      </p:sp>
      <p:sp>
        <p:nvSpPr>
          <p:cNvPr id="88" name="Google Shape;88;p23"/>
          <p:cNvSpPr txBox="1"/>
          <p:nvPr>
            <p:ph idx="1" type="body"/>
          </p:nvPr>
        </p:nvSpPr>
        <p:spPr>
          <a:xfrm>
            <a:off x="415600" y="4669963"/>
            <a:ext cx="11360700" cy="1927200"/>
          </a:xfrm>
          <a:prstGeom prst="rect">
            <a:avLst/>
          </a:prstGeom>
          <a:noFill/>
          <a:ln>
            <a:noFill/>
          </a:ln>
        </p:spPr>
        <p:txBody>
          <a:bodyPr anchorCtr="0" anchor="t" bIns="126425" lIns="126425" spcFirstLastPara="1" rIns="126425" wrap="square" tIns="126425">
            <a:noAutofit/>
          </a:bodyPr>
          <a:lstStyle>
            <a:lvl1pPr indent="-387350" lvl="0" marL="457200" algn="ctr">
              <a:lnSpc>
                <a:spcPct val="115000"/>
              </a:lnSpc>
              <a:spcBef>
                <a:spcPts val="0"/>
              </a:spcBef>
              <a:spcAft>
                <a:spcPts val="0"/>
              </a:spcAft>
              <a:buSzPts val="2500"/>
              <a:buChar char="●"/>
              <a:defRPr/>
            </a:lvl1pPr>
            <a:lvl2pPr indent="-355600" lvl="1" marL="914400" algn="ctr">
              <a:lnSpc>
                <a:spcPct val="115000"/>
              </a:lnSpc>
              <a:spcBef>
                <a:spcPts val="2200"/>
              </a:spcBef>
              <a:spcAft>
                <a:spcPts val="0"/>
              </a:spcAft>
              <a:buSzPts val="2000"/>
              <a:buChar char="○"/>
              <a:defRPr/>
            </a:lvl2pPr>
            <a:lvl3pPr indent="-355600" lvl="2" marL="1371600" algn="ctr">
              <a:lnSpc>
                <a:spcPct val="115000"/>
              </a:lnSpc>
              <a:spcBef>
                <a:spcPts val="2200"/>
              </a:spcBef>
              <a:spcAft>
                <a:spcPts val="0"/>
              </a:spcAft>
              <a:buSzPts val="2000"/>
              <a:buChar char="■"/>
              <a:defRPr/>
            </a:lvl3pPr>
            <a:lvl4pPr indent="-355600" lvl="3" marL="1828800" algn="ctr">
              <a:lnSpc>
                <a:spcPct val="115000"/>
              </a:lnSpc>
              <a:spcBef>
                <a:spcPts val="2200"/>
              </a:spcBef>
              <a:spcAft>
                <a:spcPts val="0"/>
              </a:spcAft>
              <a:buSzPts val="2000"/>
              <a:buChar char="●"/>
              <a:defRPr/>
            </a:lvl4pPr>
            <a:lvl5pPr indent="-355600" lvl="4" marL="2286000" algn="ctr">
              <a:lnSpc>
                <a:spcPct val="115000"/>
              </a:lnSpc>
              <a:spcBef>
                <a:spcPts val="2200"/>
              </a:spcBef>
              <a:spcAft>
                <a:spcPts val="0"/>
              </a:spcAft>
              <a:buSzPts val="2000"/>
              <a:buChar char="○"/>
              <a:defRPr/>
            </a:lvl5pPr>
            <a:lvl6pPr indent="-355600" lvl="5" marL="2743200" algn="ctr">
              <a:lnSpc>
                <a:spcPct val="115000"/>
              </a:lnSpc>
              <a:spcBef>
                <a:spcPts val="2200"/>
              </a:spcBef>
              <a:spcAft>
                <a:spcPts val="0"/>
              </a:spcAft>
              <a:buSzPts val="2000"/>
              <a:buChar char="■"/>
              <a:defRPr/>
            </a:lvl6pPr>
            <a:lvl7pPr indent="-355600" lvl="6" marL="3200400" algn="ctr">
              <a:lnSpc>
                <a:spcPct val="115000"/>
              </a:lnSpc>
              <a:spcBef>
                <a:spcPts val="2200"/>
              </a:spcBef>
              <a:spcAft>
                <a:spcPts val="0"/>
              </a:spcAft>
              <a:buSzPts val="2000"/>
              <a:buChar char="●"/>
              <a:defRPr/>
            </a:lvl7pPr>
            <a:lvl8pPr indent="-355600" lvl="7" marL="3657600" algn="ctr">
              <a:lnSpc>
                <a:spcPct val="115000"/>
              </a:lnSpc>
              <a:spcBef>
                <a:spcPts val="2200"/>
              </a:spcBef>
              <a:spcAft>
                <a:spcPts val="0"/>
              </a:spcAft>
              <a:buSzPts val="2000"/>
              <a:buChar char="○"/>
              <a:defRPr/>
            </a:lvl8pPr>
            <a:lvl9pPr indent="-355600" lvl="8" marL="4114800" algn="ctr">
              <a:lnSpc>
                <a:spcPct val="115000"/>
              </a:lnSpc>
              <a:spcBef>
                <a:spcPts val="2200"/>
              </a:spcBef>
              <a:spcAft>
                <a:spcPts val="2200"/>
              </a:spcAft>
              <a:buSzPts val="2000"/>
              <a:buChar char="■"/>
              <a:defRPr/>
            </a:lvl9pPr>
          </a:lstStyle>
          <a:p/>
        </p:txBody>
      </p:sp>
      <p:sp>
        <p:nvSpPr>
          <p:cNvPr id="89" name="Google Shape;89;p23"/>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4"/>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92" name="Shape 9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out image - arctic blue">
  <p:cSld name="TITLE_1_1_1_1_1_1_1_1">
    <p:bg>
      <p:bgPr>
        <a:solidFill>
          <a:srgbClr val="FF320A"/>
        </a:solidFill>
      </p:bgPr>
    </p:bg>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rot="-5400000">
            <a:off x="9955107" y="5400825"/>
            <a:ext cx="2254596" cy="2219175"/>
          </a:xfrm>
          <a:prstGeom prst="rect">
            <a:avLst/>
          </a:prstGeom>
          <a:noFill/>
          <a:ln>
            <a:noFill/>
          </a:ln>
        </p:spPr>
      </p:pic>
      <p:pic>
        <p:nvPicPr>
          <p:cNvPr id="21" name="Google Shape;21;p4"/>
          <p:cNvPicPr preferRelativeResize="0"/>
          <p:nvPr/>
        </p:nvPicPr>
        <p:blipFill rotWithShape="1">
          <a:blip r:embed="rId3">
            <a:alphaModFix/>
          </a:blip>
          <a:srcRect b="0" l="0" r="0" t="0"/>
          <a:stretch/>
        </p:blipFill>
        <p:spPr>
          <a:xfrm>
            <a:off x="8496293" y="6008946"/>
            <a:ext cx="3695700" cy="1628775"/>
          </a:xfrm>
          <a:prstGeom prst="rect">
            <a:avLst/>
          </a:prstGeom>
          <a:noFill/>
          <a:ln>
            <a:noFill/>
          </a:ln>
        </p:spPr>
      </p:pic>
      <p:sp>
        <p:nvSpPr>
          <p:cNvPr id="22" name="Google Shape;22;p4"/>
          <p:cNvSpPr/>
          <p:nvPr/>
        </p:nvSpPr>
        <p:spPr>
          <a:xfrm>
            <a:off x="0" y="-24875"/>
            <a:ext cx="7029000" cy="7662600"/>
          </a:xfrm>
          <a:prstGeom prst="rect">
            <a:avLst/>
          </a:prstGeom>
          <a:solidFill>
            <a:srgbClr val="242B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 name="Google Shape;23;p4"/>
          <p:cNvPicPr preferRelativeResize="0"/>
          <p:nvPr/>
        </p:nvPicPr>
        <p:blipFill rotWithShape="1">
          <a:blip r:embed="rId4">
            <a:alphaModFix/>
          </a:blip>
          <a:srcRect b="0" l="0" r="0" t="0"/>
          <a:stretch/>
        </p:blipFill>
        <p:spPr>
          <a:xfrm>
            <a:off x="6061777" y="-4"/>
            <a:ext cx="1924050" cy="1924050"/>
          </a:xfrm>
          <a:prstGeom prst="rect">
            <a:avLst/>
          </a:prstGeom>
          <a:noFill/>
          <a:ln>
            <a:noFill/>
          </a:ln>
        </p:spPr>
      </p:pic>
      <p:pic>
        <p:nvPicPr>
          <p:cNvPr id="24" name="Google Shape;24;p4"/>
          <p:cNvPicPr preferRelativeResize="0"/>
          <p:nvPr/>
        </p:nvPicPr>
        <p:blipFill>
          <a:blip r:embed="rId5">
            <a:alphaModFix/>
          </a:blip>
          <a:stretch>
            <a:fillRect/>
          </a:stretch>
        </p:blipFill>
        <p:spPr>
          <a:xfrm>
            <a:off x="10781425" y="271324"/>
            <a:ext cx="1159526" cy="5531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out image - neon pink">
  <p:cSld name="TITLE_1_1_1_1_1_1_1">
    <p:bg>
      <p:bgPr>
        <a:solidFill>
          <a:schemeClr val="lt1"/>
        </a:solidFill>
      </p:bgPr>
    </p:bg>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0" r="0" t="0"/>
          <a:stretch/>
        </p:blipFill>
        <p:spPr>
          <a:xfrm rot="-5400000">
            <a:off x="9955107" y="5400825"/>
            <a:ext cx="2254596" cy="2219175"/>
          </a:xfrm>
          <a:prstGeom prst="rect">
            <a:avLst/>
          </a:prstGeom>
          <a:noFill/>
          <a:ln>
            <a:noFill/>
          </a:ln>
        </p:spPr>
      </p:pic>
      <p:pic>
        <p:nvPicPr>
          <p:cNvPr id="27" name="Google Shape;27;p5"/>
          <p:cNvPicPr preferRelativeResize="0"/>
          <p:nvPr/>
        </p:nvPicPr>
        <p:blipFill rotWithShape="1">
          <a:blip r:embed="rId3">
            <a:alphaModFix/>
          </a:blip>
          <a:srcRect b="0" l="0" r="0" t="0"/>
          <a:stretch/>
        </p:blipFill>
        <p:spPr>
          <a:xfrm>
            <a:off x="8496293" y="5991221"/>
            <a:ext cx="3695700" cy="1628775"/>
          </a:xfrm>
          <a:prstGeom prst="rect">
            <a:avLst/>
          </a:prstGeom>
          <a:noFill/>
          <a:ln>
            <a:noFill/>
          </a:ln>
        </p:spPr>
      </p:pic>
      <p:sp>
        <p:nvSpPr>
          <p:cNvPr id="28" name="Google Shape;28;p5"/>
          <p:cNvSpPr/>
          <p:nvPr/>
        </p:nvSpPr>
        <p:spPr>
          <a:xfrm>
            <a:off x="0" y="-24875"/>
            <a:ext cx="7029000" cy="7662600"/>
          </a:xfrm>
          <a:prstGeom prst="rect">
            <a:avLst/>
          </a:prstGeom>
          <a:solidFill>
            <a:srgbClr val="5F00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5"/>
          <p:cNvPicPr preferRelativeResize="0"/>
          <p:nvPr/>
        </p:nvPicPr>
        <p:blipFill rotWithShape="1">
          <a:blip r:embed="rId4">
            <a:alphaModFix/>
          </a:blip>
          <a:srcRect b="0" l="0" r="0" t="0"/>
          <a:stretch/>
        </p:blipFill>
        <p:spPr>
          <a:xfrm>
            <a:off x="6061757" y="-4"/>
            <a:ext cx="1924050" cy="1924050"/>
          </a:xfrm>
          <a:prstGeom prst="rect">
            <a:avLst/>
          </a:prstGeom>
          <a:noFill/>
          <a:ln>
            <a:noFill/>
          </a:ln>
        </p:spPr>
      </p:pic>
      <p:pic>
        <p:nvPicPr>
          <p:cNvPr id="30" name="Google Shape;30;p5"/>
          <p:cNvPicPr preferRelativeResize="0"/>
          <p:nvPr/>
        </p:nvPicPr>
        <p:blipFill>
          <a:blip r:embed="rId5">
            <a:alphaModFix/>
          </a:blip>
          <a:stretch>
            <a:fillRect/>
          </a:stretch>
        </p:blipFill>
        <p:spPr>
          <a:xfrm>
            <a:off x="10781425" y="271324"/>
            <a:ext cx="1159526" cy="5531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split">
  <p:cSld name="TITLE_1_1_1_1_1_2">
    <p:bg>
      <p:bgPr>
        <a:solidFill>
          <a:srgbClr val="242B2D"/>
        </a:solidFill>
      </p:bgPr>
    </p:bg>
    <p:spTree>
      <p:nvGrpSpPr>
        <p:cNvPr id="31" name="Shape 31"/>
        <p:cNvGrpSpPr/>
        <p:nvPr/>
      </p:nvGrpSpPr>
      <p:grpSpPr>
        <a:xfrm>
          <a:off x="0" y="0"/>
          <a:ext cx="0" cy="0"/>
          <a:chOff x="0" y="0"/>
          <a:chExt cx="0" cy="0"/>
        </a:xfrm>
      </p:grpSpPr>
      <p:sp>
        <p:nvSpPr>
          <p:cNvPr id="32" name="Google Shape;32;p6"/>
          <p:cNvSpPr/>
          <p:nvPr/>
        </p:nvSpPr>
        <p:spPr>
          <a:xfrm>
            <a:off x="5100725" y="0"/>
            <a:ext cx="7091100" cy="7646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6"/>
          <p:cNvPicPr preferRelativeResize="0"/>
          <p:nvPr/>
        </p:nvPicPr>
        <p:blipFill rotWithShape="1">
          <a:blip r:embed="rId2">
            <a:alphaModFix/>
          </a:blip>
          <a:srcRect b="0" l="0" r="58087" t="0"/>
          <a:stretch/>
        </p:blipFill>
        <p:spPr>
          <a:xfrm rot="5400000">
            <a:off x="10508500" y="-78626"/>
            <a:ext cx="1604875" cy="1762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split 2">
  <p:cSld name="TITLE_1_1_1_1_1_2_2">
    <p:bg>
      <p:bgPr>
        <a:solidFill>
          <a:srgbClr val="242B2D"/>
        </a:solidFill>
      </p:bgPr>
    </p:bg>
    <p:spTree>
      <p:nvGrpSpPr>
        <p:cNvPr id="34" name="Shape 34"/>
        <p:cNvGrpSpPr/>
        <p:nvPr/>
      </p:nvGrpSpPr>
      <p:grpSpPr>
        <a:xfrm>
          <a:off x="0" y="0"/>
          <a:ext cx="0" cy="0"/>
          <a:chOff x="0" y="0"/>
          <a:chExt cx="0" cy="0"/>
        </a:xfrm>
      </p:grpSpPr>
      <p:sp>
        <p:nvSpPr>
          <p:cNvPr id="35" name="Google Shape;35;p7"/>
          <p:cNvSpPr/>
          <p:nvPr/>
        </p:nvSpPr>
        <p:spPr>
          <a:xfrm>
            <a:off x="5100725" y="0"/>
            <a:ext cx="7091100" cy="7646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7"/>
          <p:cNvPicPr preferRelativeResize="0"/>
          <p:nvPr/>
        </p:nvPicPr>
        <p:blipFill rotWithShape="1">
          <a:blip r:embed="rId2">
            <a:alphaModFix/>
          </a:blip>
          <a:srcRect b="0" l="29042" r="25468" t="0"/>
          <a:stretch/>
        </p:blipFill>
        <p:spPr>
          <a:xfrm rot="5400000">
            <a:off x="10440075" y="-10200"/>
            <a:ext cx="1741725" cy="1762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split 1">
  <p:cSld name="TITLE_1_1_1_1_1_2_1">
    <p:bg>
      <p:bgPr>
        <a:solidFill>
          <a:srgbClr val="FFFFFF"/>
        </a:solidFill>
      </p:bgPr>
    </p:bg>
    <p:spTree>
      <p:nvGrpSpPr>
        <p:cNvPr id="37" name="Shape 37"/>
        <p:cNvGrpSpPr/>
        <p:nvPr/>
      </p:nvGrpSpPr>
      <p:grpSpPr>
        <a:xfrm>
          <a:off x="0" y="0"/>
          <a:ext cx="0" cy="0"/>
          <a:chOff x="0" y="0"/>
          <a:chExt cx="0" cy="0"/>
        </a:xfrm>
      </p:grpSpPr>
      <p:sp>
        <p:nvSpPr>
          <p:cNvPr id="38" name="Google Shape;38;p8"/>
          <p:cNvSpPr/>
          <p:nvPr/>
        </p:nvSpPr>
        <p:spPr>
          <a:xfrm>
            <a:off x="5100725" y="0"/>
            <a:ext cx="7091100" cy="7646400"/>
          </a:xfrm>
          <a:prstGeom prst="rect">
            <a:avLst/>
          </a:prstGeom>
          <a:solidFill>
            <a:srgbClr val="242B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8"/>
          <p:cNvPicPr preferRelativeResize="0"/>
          <p:nvPr/>
        </p:nvPicPr>
        <p:blipFill rotWithShape="1">
          <a:blip r:embed="rId2">
            <a:alphaModFix/>
          </a:blip>
          <a:srcRect b="0" l="20917" r="32295" t="0"/>
          <a:stretch/>
        </p:blipFill>
        <p:spPr>
          <a:xfrm rot="5400000">
            <a:off x="10415200" y="14674"/>
            <a:ext cx="1791475" cy="17621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option 1 - arctic blue" type="title">
  <p:cSld name="TITLE">
    <p:bg>
      <p:bgPr>
        <a:solidFill>
          <a:srgbClr val="242B2D"/>
        </a:solidFill>
      </p:bgPr>
    </p:bg>
    <p:spTree>
      <p:nvGrpSpPr>
        <p:cNvPr id="40" name="Shape 40"/>
        <p:cNvGrpSpPr/>
        <p:nvPr/>
      </p:nvGrpSpPr>
      <p:grpSpPr>
        <a:xfrm>
          <a:off x="0" y="0"/>
          <a:ext cx="0" cy="0"/>
          <a:chOff x="0" y="0"/>
          <a:chExt cx="0" cy="0"/>
        </a:xfrm>
      </p:grpSpPr>
      <p:pic>
        <p:nvPicPr>
          <p:cNvPr id="41" name="Google Shape;41;p9"/>
          <p:cNvPicPr preferRelativeResize="0"/>
          <p:nvPr/>
        </p:nvPicPr>
        <p:blipFill>
          <a:blip r:embed="rId2">
            <a:alphaModFix/>
          </a:blip>
          <a:stretch>
            <a:fillRect/>
          </a:stretch>
        </p:blipFill>
        <p:spPr>
          <a:xfrm>
            <a:off x="384700" y="310774"/>
            <a:ext cx="1159526" cy="5531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option 1 - neon pink">
  <p:cSld name="TITLE_1">
    <p:bg>
      <p:bgPr>
        <a:solidFill>
          <a:srgbClr val="FF320A"/>
        </a:solidFill>
      </p:bgPr>
    </p:bg>
    <p:spTree>
      <p:nvGrpSpPr>
        <p:cNvPr id="42" name="Shape 42"/>
        <p:cNvGrpSpPr/>
        <p:nvPr/>
      </p:nvGrpSpPr>
      <p:grpSpPr>
        <a:xfrm>
          <a:off x="0" y="0"/>
          <a:ext cx="0" cy="0"/>
          <a:chOff x="0" y="0"/>
          <a:chExt cx="0" cy="0"/>
        </a:xfrm>
      </p:grpSpPr>
      <p:pic>
        <p:nvPicPr>
          <p:cNvPr id="43" name="Google Shape;43;p10"/>
          <p:cNvPicPr preferRelativeResize="0"/>
          <p:nvPr/>
        </p:nvPicPr>
        <p:blipFill>
          <a:blip r:embed="rId2">
            <a:alphaModFix/>
          </a:blip>
          <a:stretch>
            <a:fillRect/>
          </a:stretch>
        </p:blipFill>
        <p:spPr>
          <a:xfrm>
            <a:off x="384700" y="310774"/>
            <a:ext cx="1159526" cy="5531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659296"/>
            <a:ext cx="11360700" cy="848400"/>
          </a:xfrm>
          <a:prstGeom prst="rect">
            <a:avLst/>
          </a:prstGeom>
          <a:noFill/>
          <a:ln>
            <a:noFill/>
          </a:ln>
        </p:spPr>
        <p:txBody>
          <a:bodyPr anchorCtr="0" anchor="t" bIns="126425" lIns="126425" spcFirstLastPara="1" rIns="126425" wrap="square" tIns="126425">
            <a:noAutofit/>
          </a:bodyPr>
          <a:lstStyle>
            <a:lvl1pPr lvl="0"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15600" y="1707370"/>
            <a:ext cx="11360700" cy="5061300"/>
          </a:xfrm>
          <a:prstGeom prst="rect">
            <a:avLst/>
          </a:prstGeom>
          <a:noFill/>
          <a:ln>
            <a:noFill/>
          </a:ln>
        </p:spPr>
        <p:txBody>
          <a:bodyPr anchorCtr="0" anchor="t" bIns="126425" lIns="126425" spcFirstLastPara="1" rIns="126425" wrap="square" tIns="126425">
            <a:noAutofit/>
          </a:bodyPr>
          <a:lstStyle>
            <a:lvl1pPr indent="-387350" lvl="0" marL="4572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1pPr>
            <a:lvl2pPr indent="-355600" lvl="1" marL="914400" marR="0" rtl="0" algn="l">
              <a:lnSpc>
                <a:spcPct val="115000"/>
              </a:lnSpc>
              <a:spcBef>
                <a:spcPts val="22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15000"/>
              </a:lnSpc>
              <a:spcBef>
                <a:spcPts val="22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15000"/>
              </a:lnSpc>
              <a:spcBef>
                <a:spcPts val="22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15000"/>
              </a:lnSpc>
              <a:spcBef>
                <a:spcPts val="22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lnSpc>
                <a:spcPct val="115000"/>
              </a:lnSpc>
              <a:spcBef>
                <a:spcPts val="22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lnSpc>
                <a:spcPct val="115000"/>
              </a:lnSpc>
              <a:spcBef>
                <a:spcPts val="22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lnSpc>
                <a:spcPct val="115000"/>
              </a:lnSpc>
              <a:spcBef>
                <a:spcPts val="22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lnSpc>
                <a:spcPct val="115000"/>
              </a:lnSpc>
              <a:spcBef>
                <a:spcPts val="2200"/>
              </a:spcBef>
              <a:spcAft>
                <a:spcPts val="220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1296610" y="6908469"/>
            <a:ext cx="731700" cy="583200"/>
          </a:xfrm>
          <a:prstGeom prst="rect">
            <a:avLst/>
          </a:prstGeom>
          <a:noFill/>
          <a:ln>
            <a:noFill/>
          </a:ln>
        </p:spPr>
        <p:txBody>
          <a:bodyPr anchorCtr="0" anchor="ctr" bIns="126425" lIns="126425" spcFirstLastPara="1" rIns="126425" wrap="square" tIns="126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hyperlink" Target="https://www.legislation.gov.uk/ukpga/2010/15/contents" TargetMode="External"/><Relationship Id="rId5" Type="http://schemas.openxmlformats.org/officeDocument/2006/relationships/image" Target="../media/image25.png"/><Relationship Id="rId6"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1.jpg"/><Relationship Id="rId4" Type="http://schemas.openxmlformats.org/officeDocument/2006/relationships/image" Target="../media/image1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22.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32.jpg"/><Relationship Id="rId5" Type="http://schemas.openxmlformats.org/officeDocument/2006/relationships/image" Target="../media/image20.jpg"/><Relationship Id="rId6" Type="http://schemas.openxmlformats.org/officeDocument/2006/relationships/image" Target="../media/image30.jpg"/><Relationship Id="rId7" Type="http://schemas.openxmlformats.org/officeDocument/2006/relationships/hyperlink" Target="https://www.bbe.org.uk/what-we-do/equality-diversity-and-inclusion-edi" TargetMode="External"/><Relationship Id="rId8" Type="http://schemas.openxmlformats.org/officeDocument/2006/relationships/hyperlink" Target="https://www.edimusicstudie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320A"/>
        </a:solidFill>
      </p:bgPr>
    </p:bg>
    <p:spTree>
      <p:nvGrpSpPr>
        <p:cNvPr id="96" name="Shape 96"/>
        <p:cNvGrpSpPr/>
        <p:nvPr/>
      </p:nvGrpSpPr>
      <p:grpSpPr>
        <a:xfrm>
          <a:off x="0" y="0"/>
          <a:ext cx="0" cy="0"/>
          <a:chOff x="0" y="0"/>
          <a:chExt cx="0" cy="0"/>
        </a:xfrm>
      </p:grpSpPr>
      <p:pic>
        <p:nvPicPr>
          <p:cNvPr id="97" name="Google Shape;97;p26"/>
          <p:cNvPicPr preferRelativeResize="0"/>
          <p:nvPr/>
        </p:nvPicPr>
        <p:blipFill rotWithShape="1">
          <a:blip r:embed="rId3">
            <a:alphaModFix/>
          </a:blip>
          <a:srcRect b="6001" l="0" r="0" t="6001"/>
          <a:stretch/>
        </p:blipFill>
        <p:spPr>
          <a:xfrm>
            <a:off x="5715675" y="0"/>
            <a:ext cx="6476401" cy="7620000"/>
          </a:xfrm>
          <a:prstGeom prst="rect">
            <a:avLst/>
          </a:prstGeom>
          <a:noFill/>
          <a:ln>
            <a:noFill/>
          </a:ln>
        </p:spPr>
      </p:pic>
      <p:sp>
        <p:nvSpPr>
          <p:cNvPr id="98" name="Google Shape;98;p26"/>
          <p:cNvSpPr txBox="1"/>
          <p:nvPr/>
        </p:nvSpPr>
        <p:spPr>
          <a:xfrm>
            <a:off x="530475" y="3254250"/>
            <a:ext cx="5185200" cy="2385000"/>
          </a:xfrm>
          <a:prstGeom prst="rect">
            <a:avLst/>
          </a:prstGeom>
          <a:noFill/>
          <a:ln>
            <a:noFill/>
          </a:ln>
        </p:spPr>
        <p:txBody>
          <a:bodyPr anchorCtr="0" anchor="t" bIns="0" lIns="0" spcFirstLastPara="1" rIns="0" wrap="square" tIns="9525">
            <a:noAutofit/>
          </a:bodyPr>
          <a:lstStyle/>
          <a:p>
            <a:pPr indent="0" lvl="0" marL="25400" rtl="0" algn="l">
              <a:spcBef>
                <a:spcPts val="0"/>
              </a:spcBef>
              <a:spcAft>
                <a:spcPts val="0"/>
              </a:spcAft>
              <a:buClr>
                <a:schemeClr val="dk1"/>
              </a:buClr>
              <a:buSzPts val="6000"/>
              <a:buFont typeface="Arial"/>
              <a:buNone/>
            </a:pPr>
            <a:r>
              <a:rPr b="1" lang="en-US" sz="6000">
                <a:solidFill>
                  <a:schemeClr val="lt1"/>
                </a:solidFill>
                <a:latin typeface="Poppins"/>
                <a:ea typeface="Poppins"/>
                <a:cs typeface="Poppins"/>
                <a:sym typeface="Poppins"/>
              </a:rPr>
              <a:t>EDIB health check</a:t>
            </a:r>
            <a:endParaRPr b="1" sz="6000">
              <a:solidFill>
                <a:schemeClr val="lt1"/>
              </a:solidFill>
              <a:latin typeface="Poppins"/>
              <a:ea typeface="Poppins"/>
              <a:cs typeface="Poppins"/>
              <a:sym typeface="Poppins"/>
            </a:endParaRPr>
          </a:p>
          <a:p>
            <a:pPr indent="0" lvl="0" marL="25400" rtl="0" algn="l">
              <a:spcBef>
                <a:spcPts val="0"/>
              </a:spcBef>
              <a:spcAft>
                <a:spcPts val="0"/>
              </a:spcAft>
              <a:buClr>
                <a:schemeClr val="dk1"/>
              </a:buClr>
              <a:buSzPts val="3600"/>
              <a:buFont typeface="Arial"/>
              <a:buNone/>
            </a:pPr>
            <a:r>
              <a:rPr b="1" lang="en-US" sz="2400">
                <a:solidFill>
                  <a:schemeClr val="lt1"/>
                </a:solidFill>
                <a:latin typeface="Poppins"/>
                <a:ea typeface="Poppins"/>
                <a:cs typeface="Poppins"/>
                <a:sym typeface="Poppins"/>
              </a:rPr>
              <a:t>A resource  for community arts organisations</a:t>
            </a:r>
            <a:endParaRPr b="1" sz="6000">
              <a:solidFill>
                <a:srgbClr val="FFFFFF"/>
              </a:solidFill>
              <a:latin typeface="Poppins"/>
              <a:ea typeface="Poppins"/>
              <a:cs typeface="Poppins"/>
              <a:sym typeface="Poppins"/>
            </a:endParaRPr>
          </a:p>
        </p:txBody>
      </p:sp>
      <p:pic>
        <p:nvPicPr>
          <p:cNvPr id="99" name="Google Shape;99;p26"/>
          <p:cNvPicPr preferRelativeResize="0"/>
          <p:nvPr/>
        </p:nvPicPr>
        <p:blipFill rotWithShape="1">
          <a:blip r:embed="rId4">
            <a:alphaModFix/>
          </a:blip>
          <a:srcRect b="0" l="0" r="0" t="0"/>
          <a:stretch/>
        </p:blipFill>
        <p:spPr>
          <a:xfrm>
            <a:off x="4447252" y="-4"/>
            <a:ext cx="2533650" cy="1790700"/>
          </a:xfrm>
          <a:prstGeom prst="rect">
            <a:avLst/>
          </a:prstGeom>
          <a:noFill/>
          <a:ln>
            <a:noFill/>
          </a:ln>
        </p:spPr>
      </p:pic>
      <p:grpSp>
        <p:nvGrpSpPr>
          <p:cNvPr id="100" name="Google Shape;100;p26"/>
          <p:cNvGrpSpPr/>
          <p:nvPr/>
        </p:nvGrpSpPr>
        <p:grpSpPr>
          <a:xfrm>
            <a:off x="8550200" y="5383114"/>
            <a:ext cx="3641800" cy="2254596"/>
            <a:chOff x="8550200" y="5383114"/>
            <a:chExt cx="3641800" cy="2254596"/>
          </a:xfrm>
        </p:grpSpPr>
        <p:pic>
          <p:nvPicPr>
            <p:cNvPr id="101" name="Google Shape;101;p26"/>
            <p:cNvPicPr preferRelativeResize="0"/>
            <p:nvPr/>
          </p:nvPicPr>
          <p:blipFill rotWithShape="1">
            <a:blip r:embed="rId5">
              <a:alphaModFix/>
            </a:blip>
            <a:srcRect b="0" l="0" r="0" t="0"/>
            <a:stretch/>
          </p:blipFill>
          <p:spPr>
            <a:xfrm rot="-5400000">
              <a:off x="9955107" y="5400825"/>
              <a:ext cx="2254596" cy="2219175"/>
            </a:xfrm>
            <a:prstGeom prst="rect">
              <a:avLst/>
            </a:prstGeom>
            <a:noFill/>
            <a:ln>
              <a:noFill/>
            </a:ln>
          </p:spPr>
        </p:pic>
        <p:pic>
          <p:nvPicPr>
            <p:cNvPr id="102" name="Google Shape;102;p26"/>
            <p:cNvPicPr preferRelativeResize="0"/>
            <p:nvPr/>
          </p:nvPicPr>
          <p:blipFill rotWithShape="1">
            <a:blip r:embed="rId6">
              <a:alphaModFix/>
            </a:blip>
            <a:srcRect b="0" l="0" r="0" t="14646"/>
            <a:stretch/>
          </p:blipFill>
          <p:spPr>
            <a:xfrm>
              <a:off x="8550200" y="6189475"/>
              <a:ext cx="3641800" cy="1430525"/>
            </a:xfrm>
            <a:prstGeom prst="rect">
              <a:avLst/>
            </a:prstGeom>
            <a:noFill/>
            <a:ln>
              <a:noFill/>
            </a:ln>
          </p:spPr>
        </p:pic>
      </p:grpSp>
      <p:pic>
        <p:nvPicPr>
          <p:cNvPr id="103" name="Google Shape;103;p26"/>
          <p:cNvPicPr preferRelativeResize="0"/>
          <p:nvPr/>
        </p:nvPicPr>
        <p:blipFill>
          <a:blip r:embed="rId7">
            <a:alphaModFix/>
          </a:blip>
          <a:stretch>
            <a:fillRect/>
          </a:stretch>
        </p:blipFill>
        <p:spPr>
          <a:xfrm>
            <a:off x="530475" y="479950"/>
            <a:ext cx="1290399" cy="61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602"/>
        </a:solidFill>
      </p:bgPr>
    </p:bg>
    <p:spTree>
      <p:nvGrpSpPr>
        <p:cNvPr id="107" name="Shape 107"/>
        <p:cNvGrpSpPr/>
        <p:nvPr/>
      </p:nvGrpSpPr>
      <p:grpSpPr>
        <a:xfrm>
          <a:off x="0" y="0"/>
          <a:ext cx="0" cy="0"/>
          <a:chOff x="0" y="0"/>
          <a:chExt cx="0" cy="0"/>
        </a:xfrm>
      </p:grpSpPr>
      <p:pic>
        <p:nvPicPr>
          <p:cNvPr id="108" name="Google Shape;108;p27"/>
          <p:cNvPicPr preferRelativeResize="0"/>
          <p:nvPr/>
        </p:nvPicPr>
        <p:blipFill rotWithShape="1">
          <a:blip r:embed="rId3">
            <a:alphaModFix/>
          </a:blip>
          <a:srcRect b="0" l="9676" r="9684" t="0"/>
          <a:stretch/>
        </p:blipFill>
        <p:spPr>
          <a:xfrm>
            <a:off x="0" y="0"/>
            <a:ext cx="4612199" cy="7619999"/>
          </a:xfrm>
          <a:prstGeom prst="rect">
            <a:avLst/>
          </a:prstGeom>
          <a:noFill/>
          <a:ln>
            <a:noFill/>
          </a:ln>
        </p:spPr>
      </p:pic>
      <p:sp>
        <p:nvSpPr>
          <p:cNvPr id="109" name="Google Shape;109;p27"/>
          <p:cNvSpPr txBox="1"/>
          <p:nvPr/>
        </p:nvSpPr>
        <p:spPr>
          <a:xfrm>
            <a:off x="5375375" y="1824700"/>
            <a:ext cx="6244800" cy="4256100"/>
          </a:xfrm>
          <a:prstGeom prst="rect">
            <a:avLst/>
          </a:prstGeom>
          <a:noFill/>
          <a:ln>
            <a:noFill/>
          </a:ln>
        </p:spPr>
        <p:txBody>
          <a:bodyPr anchorCtr="0" anchor="t" bIns="0" lIns="0" spcFirstLastPara="1" rIns="0" wrap="square" tIns="9525">
            <a:noAutofit/>
          </a:bodyPr>
          <a:lstStyle/>
          <a:p>
            <a:pPr indent="0" lvl="0" marL="25400" marR="0" rtl="0" algn="l">
              <a:lnSpc>
                <a:spcPct val="100000"/>
              </a:lnSpc>
              <a:spcBef>
                <a:spcPts val="0"/>
              </a:spcBef>
              <a:spcAft>
                <a:spcPts val="0"/>
              </a:spcAft>
              <a:buClr>
                <a:srgbClr val="000000"/>
              </a:buClr>
              <a:buSzPts val="6000"/>
              <a:buFont typeface="Arial"/>
              <a:buNone/>
            </a:pPr>
            <a:r>
              <a:rPr b="1" lang="en-US" sz="6000">
                <a:solidFill>
                  <a:schemeClr val="dk1"/>
                </a:solidFill>
                <a:latin typeface="Poppins"/>
                <a:ea typeface="Poppins"/>
                <a:cs typeface="Poppins"/>
                <a:sym typeface="Poppins"/>
              </a:rPr>
              <a:t>About EDIB</a:t>
            </a:r>
            <a:endParaRPr b="1" sz="6000">
              <a:solidFill>
                <a:schemeClr val="dk1"/>
              </a:solidFill>
              <a:latin typeface="Poppins"/>
              <a:ea typeface="Poppins"/>
              <a:cs typeface="Poppins"/>
              <a:sym typeface="Poppins"/>
            </a:endParaRPr>
          </a:p>
          <a:p>
            <a:pPr indent="0" lvl="0" marL="25400" rtl="0" algn="l">
              <a:spcBef>
                <a:spcPts val="0"/>
              </a:spcBef>
              <a:spcAft>
                <a:spcPts val="0"/>
              </a:spcAft>
              <a:buClr>
                <a:schemeClr val="dk1"/>
              </a:buClr>
              <a:buSzPts val="2000"/>
              <a:buFont typeface="Arial"/>
              <a:buNone/>
            </a:pPr>
            <a:r>
              <a:t/>
            </a:r>
            <a:endParaRPr sz="2000">
              <a:solidFill>
                <a:schemeClr val="dk1"/>
              </a:solidFill>
              <a:latin typeface="Poppins"/>
              <a:ea typeface="Poppins"/>
              <a:cs typeface="Poppins"/>
              <a:sym typeface="Poppins"/>
            </a:endParaRPr>
          </a:p>
          <a:p>
            <a:pPr indent="0" lvl="0" marL="25400" rtl="0" algn="l">
              <a:spcBef>
                <a:spcPts val="0"/>
              </a:spcBef>
              <a:spcAft>
                <a:spcPts val="0"/>
              </a:spcAft>
              <a:buClr>
                <a:schemeClr val="dk1"/>
              </a:buClr>
              <a:buSzPts val="2000"/>
              <a:buFont typeface="Arial"/>
              <a:buNone/>
            </a:pPr>
            <a:r>
              <a:rPr lang="en-US" sz="2000">
                <a:solidFill>
                  <a:schemeClr val="dk1"/>
                </a:solidFill>
                <a:latin typeface="Poppins"/>
                <a:ea typeface="Poppins"/>
                <a:cs typeface="Poppins"/>
                <a:sym typeface="Poppins"/>
              </a:rPr>
              <a:t>Welcoming people from across your community may seem obvious for community organisations but it is not always clear what this entails.</a:t>
            </a:r>
            <a:endParaRPr sz="2000">
              <a:solidFill>
                <a:schemeClr val="dk1"/>
              </a:solidFill>
              <a:latin typeface="Poppins"/>
              <a:ea typeface="Poppins"/>
              <a:cs typeface="Poppins"/>
              <a:sym typeface="Poppins"/>
            </a:endParaRPr>
          </a:p>
          <a:p>
            <a:pPr indent="0" lvl="0" marL="25400" rtl="0" algn="l">
              <a:spcBef>
                <a:spcPts val="0"/>
              </a:spcBef>
              <a:spcAft>
                <a:spcPts val="0"/>
              </a:spcAft>
              <a:buClr>
                <a:schemeClr val="dk1"/>
              </a:buClr>
              <a:buSzPts val="2000"/>
              <a:buFont typeface="Arial"/>
              <a:buNone/>
            </a:pPr>
            <a:r>
              <a:t/>
            </a:r>
            <a:endParaRPr sz="2000">
              <a:solidFill>
                <a:schemeClr val="dk1"/>
              </a:solidFill>
              <a:latin typeface="Poppins"/>
              <a:ea typeface="Poppins"/>
              <a:cs typeface="Poppins"/>
              <a:sym typeface="Poppins"/>
            </a:endParaRPr>
          </a:p>
          <a:p>
            <a:pPr indent="0" lvl="0" marL="25400" rtl="0" algn="l">
              <a:spcBef>
                <a:spcPts val="0"/>
              </a:spcBef>
              <a:spcAft>
                <a:spcPts val="0"/>
              </a:spcAft>
              <a:buClr>
                <a:schemeClr val="dk1"/>
              </a:buClr>
              <a:buSzPts val="2000"/>
              <a:buFont typeface="Arial"/>
              <a:buNone/>
            </a:pPr>
            <a:r>
              <a:rPr lang="en-US" sz="2000">
                <a:solidFill>
                  <a:schemeClr val="dk1"/>
                </a:solidFill>
                <a:latin typeface="Poppins"/>
                <a:ea typeface="Poppins"/>
                <a:cs typeface="Poppins"/>
                <a:sym typeface="Poppins"/>
              </a:rPr>
              <a:t>Equality, Diversity and Inclusion is not only a </a:t>
            </a:r>
            <a:r>
              <a:rPr lang="en-US" sz="2000" u="sng">
                <a:solidFill>
                  <a:schemeClr val="hlink"/>
                </a:solidFill>
                <a:latin typeface="Poppins"/>
                <a:ea typeface="Poppins"/>
                <a:cs typeface="Poppins"/>
                <a:sym typeface="Poppins"/>
                <a:hlinkClick r:id="rId4"/>
              </a:rPr>
              <a:t>legal requirement</a:t>
            </a:r>
            <a:r>
              <a:rPr lang="en-US" sz="2000">
                <a:solidFill>
                  <a:schemeClr val="dk1"/>
                </a:solidFill>
                <a:latin typeface="Poppins"/>
                <a:ea typeface="Poppins"/>
                <a:cs typeface="Poppins"/>
                <a:sym typeface="Poppins"/>
              </a:rPr>
              <a:t>, it is also the way to ensure organisations stay relevant. Drum and Brass adds ‘Belonging’ too, because this is such an important feature of community organisations. </a:t>
            </a:r>
            <a:endParaRPr sz="2000">
              <a:solidFill>
                <a:schemeClr val="dk1"/>
              </a:solidFill>
              <a:latin typeface="Poppins"/>
              <a:ea typeface="Poppins"/>
              <a:cs typeface="Poppins"/>
              <a:sym typeface="Poppins"/>
            </a:endParaRPr>
          </a:p>
          <a:p>
            <a:pPr indent="0" lvl="0" marL="25400" rtl="0" algn="l">
              <a:spcBef>
                <a:spcPts val="0"/>
              </a:spcBef>
              <a:spcAft>
                <a:spcPts val="0"/>
              </a:spcAft>
              <a:buClr>
                <a:schemeClr val="dk1"/>
              </a:buClr>
              <a:buSzPts val="2000"/>
              <a:buFont typeface="Arial"/>
              <a:buNone/>
            </a:pPr>
            <a:r>
              <a:rPr lang="en-US" sz="2000">
                <a:solidFill>
                  <a:schemeClr val="dk1"/>
                </a:solidFill>
                <a:latin typeface="Poppins"/>
                <a:ea typeface="Poppins"/>
                <a:cs typeface="Poppins"/>
                <a:sym typeface="Poppins"/>
              </a:rPr>
              <a:t>And it all starts with conversations. This resource is designed to help you start those conversations</a:t>
            </a:r>
            <a:endParaRPr sz="2000">
              <a:solidFill>
                <a:schemeClr val="dk1"/>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6000"/>
              <a:buFont typeface="Arial"/>
              <a:buNone/>
            </a:pPr>
            <a:r>
              <a:t/>
            </a:r>
            <a:endParaRPr b="1" sz="6000">
              <a:solidFill>
                <a:srgbClr val="242B2D"/>
              </a:solidFill>
              <a:latin typeface="Poppins"/>
              <a:ea typeface="Poppins"/>
              <a:cs typeface="Poppins"/>
              <a:sym typeface="Poppins"/>
            </a:endParaRPr>
          </a:p>
        </p:txBody>
      </p:sp>
      <p:pic>
        <p:nvPicPr>
          <p:cNvPr id="110" name="Google Shape;110;p27"/>
          <p:cNvPicPr preferRelativeResize="0"/>
          <p:nvPr/>
        </p:nvPicPr>
        <p:blipFill rotWithShape="1">
          <a:blip r:embed="rId5">
            <a:alphaModFix/>
          </a:blip>
          <a:srcRect b="0" l="0" r="0" t="0"/>
          <a:stretch/>
        </p:blipFill>
        <p:spPr>
          <a:xfrm>
            <a:off x="9960050" y="0"/>
            <a:ext cx="2231950" cy="1577475"/>
          </a:xfrm>
          <a:prstGeom prst="rect">
            <a:avLst/>
          </a:prstGeom>
          <a:noFill/>
          <a:ln>
            <a:noFill/>
          </a:ln>
        </p:spPr>
      </p:pic>
      <p:pic>
        <p:nvPicPr>
          <p:cNvPr id="111" name="Google Shape;111;p27"/>
          <p:cNvPicPr preferRelativeResize="0"/>
          <p:nvPr/>
        </p:nvPicPr>
        <p:blipFill rotWithShape="1">
          <a:blip r:embed="rId6">
            <a:alphaModFix/>
          </a:blip>
          <a:srcRect b="0" l="16784" r="0" t="13800"/>
          <a:stretch/>
        </p:blipFill>
        <p:spPr>
          <a:xfrm>
            <a:off x="2499900" y="6175325"/>
            <a:ext cx="3030550" cy="144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5" name="Shape 115"/>
        <p:cNvGrpSpPr/>
        <p:nvPr/>
      </p:nvGrpSpPr>
      <p:grpSpPr>
        <a:xfrm>
          <a:off x="0" y="0"/>
          <a:ext cx="0" cy="0"/>
          <a:chOff x="0" y="0"/>
          <a:chExt cx="0" cy="0"/>
        </a:xfrm>
      </p:grpSpPr>
      <p:pic>
        <p:nvPicPr>
          <p:cNvPr id="116" name="Google Shape;116;p28"/>
          <p:cNvPicPr preferRelativeResize="0"/>
          <p:nvPr/>
        </p:nvPicPr>
        <p:blipFill rotWithShape="1">
          <a:blip r:embed="rId3">
            <a:alphaModFix/>
          </a:blip>
          <a:srcRect b="0" l="27431" r="27427" t="0"/>
          <a:stretch/>
        </p:blipFill>
        <p:spPr>
          <a:xfrm>
            <a:off x="7031800" y="0"/>
            <a:ext cx="5160003" cy="7618918"/>
          </a:xfrm>
          <a:prstGeom prst="rect">
            <a:avLst/>
          </a:prstGeom>
          <a:noFill/>
          <a:ln>
            <a:noFill/>
          </a:ln>
        </p:spPr>
      </p:pic>
      <p:sp>
        <p:nvSpPr>
          <p:cNvPr id="117" name="Google Shape;117;p28"/>
          <p:cNvSpPr txBox="1"/>
          <p:nvPr/>
        </p:nvSpPr>
        <p:spPr>
          <a:xfrm>
            <a:off x="607500" y="760375"/>
            <a:ext cx="5956200" cy="6388200"/>
          </a:xfrm>
          <a:prstGeom prst="rect">
            <a:avLst/>
          </a:prstGeom>
          <a:noFill/>
          <a:ln>
            <a:noFill/>
          </a:ln>
        </p:spPr>
        <p:txBody>
          <a:bodyPr anchorCtr="0" anchor="t" bIns="0" lIns="0" spcFirstLastPara="1" rIns="0" wrap="square" tIns="9525">
            <a:noAutofit/>
          </a:bodyPr>
          <a:lstStyle/>
          <a:p>
            <a:pPr indent="0" lvl="0" marL="25400" marR="0" rtl="0" algn="l">
              <a:lnSpc>
                <a:spcPct val="100000"/>
              </a:lnSpc>
              <a:spcBef>
                <a:spcPts val="0"/>
              </a:spcBef>
              <a:spcAft>
                <a:spcPts val="0"/>
              </a:spcAft>
              <a:buClr>
                <a:srgbClr val="000000"/>
              </a:buClr>
              <a:buSzPts val="6000"/>
              <a:buFont typeface="Arial"/>
              <a:buNone/>
            </a:pPr>
            <a:r>
              <a:rPr b="1" lang="en-US" sz="6000">
                <a:solidFill>
                  <a:srgbClr val="242B2D"/>
                </a:solidFill>
                <a:latin typeface="Poppins"/>
                <a:ea typeface="Poppins"/>
                <a:cs typeface="Poppins"/>
                <a:sym typeface="Poppins"/>
              </a:rPr>
              <a:t>Using the resource</a:t>
            </a:r>
            <a:endParaRPr b="1" i="0" sz="6000" u="none" cap="none" strike="noStrike">
              <a:solidFill>
                <a:srgbClr val="242B2D"/>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6000"/>
              <a:buFont typeface="Arial"/>
              <a:buNone/>
            </a:pPr>
            <a:r>
              <a:t/>
            </a:r>
            <a:endParaRPr b="1" i="0" sz="6000" u="none" cap="none" strike="noStrike">
              <a:solidFill>
                <a:srgbClr val="242B2D"/>
              </a:solidFill>
              <a:latin typeface="Poppins"/>
              <a:ea typeface="Poppins"/>
              <a:cs typeface="Poppins"/>
              <a:sym typeface="Poppins"/>
            </a:endParaRPr>
          </a:p>
          <a:p>
            <a:pPr indent="-355600" lvl="0" marL="457200" marR="0" rtl="0" algn="l">
              <a:lnSpc>
                <a:spcPct val="100000"/>
              </a:lnSpc>
              <a:spcBef>
                <a:spcPts val="0"/>
              </a:spcBef>
              <a:spcAft>
                <a:spcPts val="0"/>
              </a:spcAft>
              <a:buClr>
                <a:srgbClr val="242B2D"/>
              </a:buClr>
              <a:buSzPts val="2000"/>
              <a:buFont typeface="Poppins"/>
              <a:buAutoNum type="arabicPeriod"/>
            </a:pPr>
            <a:r>
              <a:rPr lang="en-US" sz="2000">
                <a:solidFill>
                  <a:srgbClr val="242B2D"/>
                </a:solidFill>
                <a:latin typeface="Poppins"/>
                <a:ea typeface="Poppins"/>
                <a:cs typeface="Poppins"/>
                <a:sym typeface="Poppins"/>
              </a:rPr>
              <a:t>Try using this tool with a small group of people from your organisation.</a:t>
            </a:r>
            <a:endParaRPr sz="2000">
              <a:solidFill>
                <a:srgbClr val="242B2D"/>
              </a:solidFill>
              <a:latin typeface="Poppins"/>
              <a:ea typeface="Poppins"/>
              <a:cs typeface="Poppins"/>
              <a:sym typeface="Poppins"/>
            </a:endParaRPr>
          </a:p>
          <a:p>
            <a:pPr indent="-355600" lvl="0" marL="457200" marR="0" rtl="0" algn="l">
              <a:lnSpc>
                <a:spcPct val="100000"/>
              </a:lnSpc>
              <a:spcBef>
                <a:spcPts val="0"/>
              </a:spcBef>
              <a:spcAft>
                <a:spcPts val="0"/>
              </a:spcAft>
              <a:buClr>
                <a:srgbClr val="242B2D"/>
              </a:buClr>
              <a:buSzPts val="2000"/>
              <a:buFont typeface="Poppins"/>
              <a:buAutoNum type="arabicPeriod"/>
            </a:pPr>
            <a:r>
              <a:rPr lang="en-US" sz="2000">
                <a:solidFill>
                  <a:srgbClr val="242B2D"/>
                </a:solidFill>
                <a:latin typeface="Poppins"/>
                <a:ea typeface="Poppins"/>
                <a:cs typeface="Poppins"/>
                <a:sym typeface="Poppins"/>
              </a:rPr>
              <a:t>There are 3 parts and each one is designed to stimulate conversation. Allow around 20 minutes for each part.</a:t>
            </a:r>
            <a:endParaRPr sz="2000">
              <a:solidFill>
                <a:srgbClr val="242B2D"/>
              </a:solidFill>
              <a:latin typeface="Poppins"/>
              <a:ea typeface="Poppins"/>
              <a:cs typeface="Poppins"/>
              <a:sym typeface="Poppins"/>
            </a:endParaRPr>
          </a:p>
          <a:p>
            <a:pPr indent="-355600" lvl="0" marL="457200" marR="0" rtl="0" algn="l">
              <a:lnSpc>
                <a:spcPct val="100000"/>
              </a:lnSpc>
              <a:spcBef>
                <a:spcPts val="0"/>
              </a:spcBef>
              <a:spcAft>
                <a:spcPts val="0"/>
              </a:spcAft>
              <a:buClr>
                <a:srgbClr val="242B2D"/>
              </a:buClr>
              <a:buSzPts val="2000"/>
              <a:buFont typeface="Poppins"/>
              <a:buAutoNum type="arabicPeriod"/>
            </a:pPr>
            <a:r>
              <a:rPr lang="en-US" sz="2000">
                <a:solidFill>
                  <a:srgbClr val="242B2D"/>
                </a:solidFill>
                <a:latin typeface="Poppins"/>
                <a:ea typeface="Poppins"/>
                <a:cs typeface="Poppins"/>
                <a:sym typeface="Poppins"/>
              </a:rPr>
              <a:t>Some of the questions may feel difficult. It’s a good idea to get someone outside your organisation to lead the session.</a:t>
            </a:r>
            <a:endParaRPr sz="2000">
              <a:solidFill>
                <a:srgbClr val="242B2D"/>
              </a:solidFill>
              <a:latin typeface="Poppins"/>
              <a:ea typeface="Poppins"/>
              <a:cs typeface="Poppins"/>
              <a:sym typeface="Poppins"/>
            </a:endParaRPr>
          </a:p>
          <a:p>
            <a:pPr indent="-355600" lvl="0" marL="457200" marR="0" rtl="0" algn="l">
              <a:lnSpc>
                <a:spcPct val="100000"/>
              </a:lnSpc>
              <a:spcBef>
                <a:spcPts val="0"/>
              </a:spcBef>
              <a:spcAft>
                <a:spcPts val="0"/>
              </a:spcAft>
              <a:buClr>
                <a:srgbClr val="242B2D"/>
              </a:buClr>
              <a:buSzPts val="2000"/>
              <a:buFont typeface="Poppins"/>
              <a:buAutoNum type="arabicPeriod"/>
            </a:pPr>
            <a:r>
              <a:rPr lang="en-US" sz="2000">
                <a:solidFill>
                  <a:srgbClr val="242B2D"/>
                </a:solidFill>
                <a:latin typeface="Poppins"/>
                <a:ea typeface="Poppins"/>
                <a:cs typeface="Poppins"/>
                <a:sym typeface="Poppins"/>
              </a:rPr>
              <a:t>Don’t judge yourselves. Just note where you are now, and where you would like to be.</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p:txBody>
      </p:sp>
      <p:grpSp>
        <p:nvGrpSpPr>
          <p:cNvPr id="118" name="Google Shape;118;p28"/>
          <p:cNvGrpSpPr/>
          <p:nvPr/>
        </p:nvGrpSpPr>
        <p:grpSpPr>
          <a:xfrm>
            <a:off x="8550200" y="5383114"/>
            <a:ext cx="3641800" cy="2254596"/>
            <a:chOff x="8550200" y="5383114"/>
            <a:chExt cx="3641800" cy="2254596"/>
          </a:xfrm>
        </p:grpSpPr>
        <p:pic>
          <p:nvPicPr>
            <p:cNvPr id="119" name="Google Shape;119;p28"/>
            <p:cNvPicPr preferRelativeResize="0"/>
            <p:nvPr/>
          </p:nvPicPr>
          <p:blipFill rotWithShape="1">
            <a:blip r:embed="rId4">
              <a:alphaModFix/>
            </a:blip>
            <a:srcRect b="0" l="0" r="0" t="0"/>
            <a:stretch/>
          </p:blipFill>
          <p:spPr>
            <a:xfrm rot="-5400000">
              <a:off x="9955107" y="5400825"/>
              <a:ext cx="2254596" cy="2219175"/>
            </a:xfrm>
            <a:prstGeom prst="rect">
              <a:avLst/>
            </a:prstGeom>
            <a:noFill/>
            <a:ln>
              <a:noFill/>
            </a:ln>
          </p:spPr>
        </p:pic>
        <p:pic>
          <p:nvPicPr>
            <p:cNvPr id="120" name="Google Shape;120;p28"/>
            <p:cNvPicPr preferRelativeResize="0"/>
            <p:nvPr/>
          </p:nvPicPr>
          <p:blipFill rotWithShape="1">
            <a:blip r:embed="rId5">
              <a:alphaModFix/>
            </a:blip>
            <a:srcRect b="0" l="0" r="0" t="14646"/>
            <a:stretch/>
          </p:blipFill>
          <p:spPr>
            <a:xfrm>
              <a:off x="8550200" y="6189475"/>
              <a:ext cx="3641800" cy="14305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320A"/>
        </a:solidFill>
      </p:bgPr>
    </p:bg>
    <p:spTree>
      <p:nvGrpSpPr>
        <p:cNvPr id="124" name="Shape 124"/>
        <p:cNvGrpSpPr/>
        <p:nvPr/>
      </p:nvGrpSpPr>
      <p:grpSpPr>
        <a:xfrm>
          <a:off x="0" y="0"/>
          <a:ext cx="0" cy="0"/>
          <a:chOff x="0" y="0"/>
          <a:chExt cx="0" cy="0"/>
        </a:xfrm>
      </p:grpSpPr>
      <p:sp>
        <p:nvSpPr>
          <p:cNvPr id="125" name="Google Shape;125;p29"/>
          <p:cNvSpPr txBox="1"/>
          <p:nvPr/>
        </p:nvSpPr>
        <p:spPr>
          <a:xfrm>
            <a:off x="293875" y="924050"/>
            <a:ext cx="4219200" cy="5610900"/>
          </a:xfrm>
          <a:prstGeom prst="rect">
            <a:avLst/>
          </a:prstGeom>
          <a:noFill/>
          <a:ln>
            <a:noFill/>
          </a:ln>
        </p:spPr>
        <p:txBody>
          <a:bodyPr anchorCtr="0" anchor="t" bIns="0" lIns="0" spcFirstLastPara="1" rIns="0" wrap="square" tIns="9525">
            <a:noAutofit/>
          </a:bodyPr>
          <a:lstStyle/>
          <a:p>
            <a:pPr indent="0" lvl="0" marL="25400" marR="0" rtl="0" algn="l">
              <a:lnSpc>
                <a:spcPct val="100000"/>
              </a:lnSpc>
              <a:spcBef>
                <a:spcPts val="0"/>
              </a:spcBef>
              <a:spcAft>
                <a:spcPts val="0"/>
              </a:spcAft>
              <a:buClr>
                <a:srgbClr val="000000"/>
              </a:buClr>
              <a:buSzPts val="4500"/>
              <a:buFont typeface="Arial"/>
              <a:buNone/>
            </a:pPr>
            <a:r>
              <a:rPr b="1" lang="en-US" sz="4500">
                <a:solidFill>
                  <a:srgbClr val="FFFFFF"/>
                </a:solidFill>
                <a:latin typeface="Poppins"/>
                <a:ea typeface="Poppins"/>
                <a:cs typeface="Poppins"/>
                <a:sym typeface="Poppins"/>
              </a:rPr>
              <a:t>What does EDIB mean to you? </a:t>
            </a:r>
            <a:endParaRPr b="1" i="0" sz="4500" u="none" cap="none" strike="noStrike">
              <a:solidFill>
                <a:srgbClr val="FFFFFF"/>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Poppins"/>
              <a:ea typeface="Poppins"/>
              <a:cs typeface="Poppins"/>
              <a:sym typeface="Poppins"/>
            </a:endParaRPr>
          </a:p>
          <a:p>
            <a:pPr indent="0" lvl="0" marL="25400" marR="0" rtl="0" algn="l">
              <a:lnSpc>
                <a:spcPct val="100000"/>
              </a:lnSpc>
              <a:spcBef>
                <a:spcPts val="0"/>
              </a:spcBef>
              <a:spcAft>
                <a:spcPts val="0"/>
              </a:spcAft>
              <a:buClr>
                <a:schemeClr val="dk1"/>
              </a:buClr>
              <a:buSzPts val="1600"/>
              <a:buFont typeface="Arial"/>
              <a:buNone/>
            </a:pPr>
            <a:r>
              <a:rPr lang="en-US" sz="1600">
                <a:solidFill>
                  <a:srgbClr val="FFFFFF"/>
                </a:solidFill>
                <a:latin typeface="Poppins"/>
                <a:ea typeface="Poppins"/>
                <a:cs typeface="Poppins"/>
                <a:sym typeface="Poppins"/>
              </a:rPr>
              <a:t>In law, there are 8 “protected </a:t>
            </a:r>
            <a:r>
              <a:rPr lang="en-US" sz="1600">
                <a:solidFill>
                  <a:srgbClr val="FFFFFF"/>
                </a:solidFill>
                <a:latin typeface="Poppins"/>
                <a:ea typeface="Poppins"/>
                <a:cs typeface="Poppins"/>
                <a:sym typeface="Poppins"/>
              </a:rPr>
              <a:t>characteristics</a:t>
            </a:r>
            <a:r>
              <a:rPr lang="en-US" sz="1600">
                <a:solidFill>
                  <a:srgbClr val="FFFFFF"/>
                </a:solidFill>
                <a:latin typeface="Poppins"/>
                <a:ea typeface="Poppins"/>
                <a:cs typeface="Poppins"/>
                <a:sym typeface="Poppins"/>
              </a:rPr>
              <a:t>”. However it’s important to realise that understanding our fellow human beings is an ongoing process, not a finite journey.</a:t>
            </a:r>
            <a:endParaRPr sz="1600">
              <a:solidFill>
                <a:srgbClr val="FFFFFF"/>
              </a:solidFill>
              <a:latin typeface="Poppins"/>
              <a:ea typeface="Poppins"/>
              <a:cs typeface="Poppins"/>
              <a:sym typeface="Poppins"/>
            </a:endParaRPr>
          </a:p>
          <a:p>
            <a:pPr indent="0" lvl="0" marL="25400" marR="0" rtl="0" algn="l">
              <a:lnSpc>
                <a:spcPct val="100000"/>
              </a:lnSpc>
              <a:spcBef>
                <a:spcPts val="0"/>
              </a:spcBef>
              <a:spcAft>
                <a:spcPts val="0"/>
              </a:spcAft>
              <a:buClr>
                <a:schemeClr val="dk1"/>
              </a:buClr>
              <a:buSzPts val="1600"/>
              <a:buFont typeface="Arial"/>
              <a:buNone/>
            </a:pPr>
            <a:r>
              <a:t/>
            </a:r>
            <a:endParaRPr sz="1600">
              <a:solidFill>
                <a:srgbClr val="FFFFFF"/>
              </a:solidFill>
              <a:latin typeface="Poppins"/>
              <a:ea typeface="Poppins"/>
              <a:cs typeface="Poppins"/>
              <a:sym typeface="Poppins"/>
            </a:endParaRPr>
          </a:p>
          <a:p>
            <a:pPr indent="0" lvl="0" marL="25400" marR="0" rtl="0" algn="l">
              <a:lnSpc>
                <a:spcPct val="100000"/>
              </a:lnSpc>
              <a:spcBef>
                <a:spcPts val="0"/>
              </a:spcBef>
              <a:spcAft>
                <a:spcPts val="0"/>
              </a:spcAft>
              <a:buClr>
                <a:schemeClr val="dk1"/>
              </a:buClr>
              <a:buSzPts val="1600"/>
              <a:buFont typeface="Arial"/>
              <a:buNone/>
            </a:pPr>
            <a:r>
              <a:rPr lang="en-US" sz="1600">
                <a:solidFill>
                  <a:srgbClr val="FFFFFF"/>
                </a:solidFill>
                <a:latin typeface="Poppins"/>
                <a:ea typeface="Poppins"/>
                <a:cs typeface="Poppins"/>
                <a:sym typeface="Poppins"/>
              </a:rPr>
              <a:t>Understanding EDIB is central to what community organisations do and knowing this makes us more effective.</a:t>
            </a:r>
            <a:endParaRPr sz="1600">
              <a:solidFill>
                <a:srgbClr val="FFFFFF"/>
              </a:solidFill>
              <a:latin typeface="Poppins"/>
              <a:ea typeface="Poppins"/>
              <a:cs typeface="Poppins"/>
              <a:sym typeface="Poppins"/>
            </a:endParaRPr>
          </a:p>
          <a:p>
            <a:pPr indent="0" lvl="0" marL="25400" marR="0" rtl="0" algn="l">
              <a:lnSpc>
                <a:spcPct val="100000"/>
              </a:lnSpc>
              <a:spcBef>
                <a:spcPts val="0"/>
              </a:spcBef>
              <a:spcAft>
                <a:spcPts val="0"/>
              </a:spcAft>
              <a:buClr>
                <a:schemeClr val="dk1"/>
              </a:buClr>
              <a:buSzPts val="1600"/>
              <a:buFont typeface="Arial"/>
              <a:buNone/>
            </a:pPr>
            <a:r>
              <a:t/>
            </a:r>
            <a:endParaRPr sz="1600">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600"/>
              <a:buFont typeface="Arial"/>
              <a:buNone/>
            </a:pPr>
            <a:r>
              <a:rPr lang="en-US" sz="1600">
                <a:solidFill>
                  <a:srgbClr val="FFFFFF"/>
                </a:solidFill>
                <a:latin typeface="Poppins"/>
                <a:ea typeface="Poppins"/>
                <a:cs typeface="Poppins"/>
                <a:sym typeface="Poppins"/>
              </a:rPr>
              <a:t>Give yourselves a mark out of 5 on how comfortable you are with discussing the following terms in relation to your organisation.</a:t>
            </a:r>
            <a:endParaRPr sz="1600">
              <a:solidFill>
                <a:srgbClr val="FFFFFF"/>
              </a:solidFill>
              <a:latin typeface="Poppins"/>
              <a:ea typeface="Poppins"/>
              <a:cs typeface="Poppins"/>
              <a:sym typeface="Poppins"/>
            </a:endParaRPr>
          </a:p>
        </p:txBody>
      </p:sp>
      <p:sp>
        <p:nvSpPr>
          <p:cNvPr id="126" name="Google Shape;126;p29"/>
          <p:cNvSpPr txBox="1"/>
          <p:nvPr/>
        </p:nvSpPr>
        <p:spPr>
          <a:xfrm>
            <a:off x="5562825" y="2295975"/>
            <a:ext cx="5541900" cy="701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600">
                <a:solidFill>
                  <a:srgbClr val="202124"/>
                </a:solidFill>
                <a:highlight>
                  <a:srgbClr val="FFFFFF"/>
                </a:highlight>
              </a:rPr>
              <a:t>Protected characteristics	</a:t>
            </a:r>
            <a:r>
              <a:rPr lang="en-US" sz="2600">
                <a:solidFill>
                  <a:srgbClr val="202124"/>
                </a:solidFill>
                <a:highlight>
                  <a:srgbClr val="FFFFFF"/>
                </a:highlight>
              </a:rPr>
              <a:t>					      Mark your org.out of 10</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Age</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Disability</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Gender reassignment</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Marriage and civil partnership</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Pregnancy and maternity</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Ethnicity</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Religion or belief.</a:t>
            </a:r>
            <a:endParaRPr sz="2600">
              <a:solidFill>
                <a:srgbClr val="202124"/>
              </a:solidFill>
              <a:highlight>
                <a:srgbClr val="FFFFFF"/>
              </a:highlight>
            </a:endParaRPr>
          </a:p>
          <a:p>
            <a:pPr indent="0" lvl="0" marL="0" rtl="0" algn="l">
              <a:lnSpc>
                <a:spcPct val="115000"/>
              </a:lnSpc>
              <a:spcBef>
                <a:spcPts val="300"/>
              </a:spcBef>
              <a:spcAft>
                <a:spcPts val="0"/>
              </a:spcAft>
              <a:buNone/>
            </a:pPr>
            <a:r>
              <a:rPr lang="en-US" sz="2600">
                <a:solidFill>
                  <a:srgbClr val="202124"/>
                </a:solidFill>
                <a:highlight>
                  <a:srgbClr val="FFFFFF"/>
                </a:highlight>
              </a:rPr>
              <a:t>Gender</a:t>
            </a:r>
            <a:endParaRPr sz="2600">
              <a:solidFill>
                <a:srgbClr val="202124"/>
              </a:solidFill>
              <a:highlight>
                <a:srgbClr val="FFFFFF"/>
              </a:highlight>
            </a:endParaRPr>
          </a:p>
          <a:p>
            <a:pPr indent="0" lvl="0" marL="0" rtl="0" algn="l">
              <a:spcBef>
                <a:spcPts val="300"/>
              </a:spcBef>
              <a:spcAft>
                <a:spcPts val="0"/>
              </a:spcAft>
              <a:buNone/>
            </a:pPr>
            <a:r>
              <a:rPr lang="en-US" sz="1600">
                <a:solidFill>
                  <a:srgbClr val="242B2D"/>
                </a:solidFill>
                <a:latin typeface="Poppins"/>
                <a:ea typeface="Poppins"/>
                <a:cs typeface="Poppins"/>
                <a:sym typeface="Poppins"/>
              </a:rPr>
              <a:t>							        </a:t>
            </a:r>
            <a:r>
              <a:rPr lang="en-US" sz="2600">
                <a:solidFill>
                  <a:srgbClr val="202124"/>
                </a:solidFill>
                <a:highlight>
                  <a:srgbClr val="FFFFFF"/>
                </a:highlight>
              </a:rPr>
              <a:t>Total  _ / 40</a:t>
            </a:r>
            <a:endParaRPr sz="1600">
              <a:solidFill>
                <a:srgbClr val="242B2D"/>
              </a:solidFill>
              <a:latin typeface="Poppins"/>
              <a:ea typeface="Poppins"/>
              <a:cs typeface="Poppins"/>
              <a:sym typeface="Poppins"/>
            </a:endParaRPr>
          </a:p>
          <a:p>
            <a:pPr indent="0" lvl="0" marL="0" rtl="0" algn="l">
              <a:spcBef>
                <a:spcPts val="0"/>
              </a:spcBef>
              <a:spcAft>
                <a:spcPts val="0"/>
              </a:spcAft>
              <a:buClr>
                <a:schemeClr val="dk1"/>
              </a:buClr>
              <a:buSzPts val="2000"/>
              <a:buFont typeface="Arial"/>
              <a:buNone/>
            </a:pPr>
            <a:r>
              <a:t/>
            </a:r>
            <a:endParaRPr sz="2000">
              <a:solidFill>
                <a:srgbClr val="242B2D"/>
              </a:solidFill>
              <a:latin typeface="Poppins"/>
              <a:ea typeface="Poppins"/>
              <a:cs typeface="Poppins"/>
              <a:sym typeface="Poppins"/>
            </a:endParaRPr>
          </a:p>
          <a:p>
            <a:pPr indent="0" lvl="0" marL="25400" rtl="0" algn="l">
              <a:spcBef>
                <a:spcPts val="0"/>
              </a:spcBef>
              <a:spcAft>
                <a:spcPts val="0"/>
              </a:spcAft>
              <a:buClr>
                <a:schemeClr val="dk1"/>
              </a:buClr>
              <a:buSzPts val="2000"/>
              <a:buFont typeface="Arial"/>
              <a:buNone/>
            </a:pPr>
            <a:r>
              <a:t/>
            </a:r>
            <a:endParaRPr sz="2000">
              <a:solidFill>
                <a:srgbClr val="242B2D"/>
              </a:solidFill>
              <a:latin typeface="Poppins"/>
              <a:ea typeface="Poppins"/>
              <a:cs typeface="Poppins"/>
              <a:sym typeface="Poppins"/>
            </a:endParaRPr>
          </a:p>
          <a:p>
            <a:pPr indent="0" lvl="0" marL="0" rtl="0" algn="l">
              <a:spcBef>
                <a:spcPts val="0"/>
              </a:spcBef>
              <a:spcAft>
                <a:spcPts val="0"/>
              </a:spcAft>
              <a:buNone/>
            </a:pPr>
            <a:r>
              <a:t/>
            </a:r>
            <a:endParaRPr sz="1600">
              <a:solidFill>
                <a:srgbClr val="242B2D"/>
              </a:solidFill>
              <a:latin typeface="Poppins"/>
              <a:ea typeface="Poppins"/>
              <a:cs typeface="Poppins"/>
              <a:sym typeface="Poppins"/>
            </a:endParaRPr>
          </a:p>
          <a:p>
            <a:pPr indent="0" lvl="0" marL="0" rtl="0" algn="l">
              <a:spcBef>
                <a:spcPts val="0"/>
              </a:spcBef>
              <a:spcAft>
                <a:spcPts val="0"/>
              </a:spcAft>
              <a:buNone/>
            </a:pPr>
            <a:r>
              <a:t/>
            </a:r>
            <a:endParaRPr sz="2000">
              <a:solidFill>
                <a:srgbClr val="242B2D"/>
              </a:solidFill>
              <a:latin typeface="Poppins"/>
              <a:ea typeface="Poppins"/>
              <a:cs typeface="Poppins"/>
              <a:sym typeface="Poppins"/>
            </a:endParaRPr>
          </a:p>
          <a:p>
            <a:pPr indent="0" lvl="0" marL="25400" rtl="0" algn="l">
              <a:spcBef>
                <a:spcPts val="0"/>
              </a:spcBef>
              <a:spcAft>
                <a:spcPts val="0"/>
              </a:spcAft>
              <a:buNone/>
            </a:pPr>
            <a:r>
              <a:t/>
            </a:r>
            <a:endParaRPr sz="2000">
              <a:solidFill>
                <a:srgbClr val="242B2D"/>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0"/>
          <p:cNvSpPr/>
          <p:nvPr/>
        </p:nvSpPr>
        <p:spPr>
          <a:xfrm>
            <a:off x="10579200" y="1699025"/>
            <a:ext cx="1612800" cy="1613100"/>
          </a:xfrm>
          <a:prstGeom prst="rect">
            <a:avLst/>
          </a:prstGeom>
          <a:solidFill>
            <a:srgbClr val="FFD6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30"/>
          <p:cNvPicPr preferRelativeResize="0"/>
          <p:nvPr/>
        </p:nvPicPr>
        <p:blipFill rotWithShape="1">
          <a:blip r:embed="rId3">
            <a:alphaModFix/>
          </a:blip>
          <a:srcRect b="0" l="0" r="0" t="0"/>
          <a:stretch/>
        </p:blipFill>
        <p:spPr>
          <a:xfrm>
            <a:off x="5147692" y="5885905"/>
            <a:ext cx="1734100" cy="1734100"/>
          </a:xfrm>
          <a:prstGeom prst="rect">
            <a:avLst/>
          </a:prstGeom>
          <a:noFill/>
          <a:ln>
            <a:noFill/>
          </a:ln>
        </p:spPr>
      </p:pic>
      <p:sp>
        <p:nvSpPr>
          <p:cNvPr id="133" name="Google Shape;133;p30"/>
          <p:cNvSpPr txBox="1"/>
          <p:nvPr/>
        </p:nvSpPr>
        <p:spPr>
          <a:xfrm>
            <a:off x="607500" y="753000"/>
            <a:ext cx="5273400" cy="755700"/>
          </a:xfrm>
          <a:prstGeom prst="rect">
            <a:avLst/>
          </a:prstGeom>
          <a:noFill/>
          <a:ln>
            <a:noFill/>
          </a:ln>
        </p:spPr>
        <p:txBody>
          <a:bodyPr anchorCtr="0" anchor="t" bIns="0" lIns="0" spcFirstLastPara="1" rIns="0" wrap="square" tIns="9525">
            <a:noAutofit/>
          </a:bodyPr>
          <a:lstStyle/>
          <a:p>
            <a:pPr indent="0" lvl="0" marL="25400" marR="0" rtl="0" algn="l">
              <a:lnSpc>
                <a:spcPct val="100000"/>
              </a:lnSpc>
              <a:spcBef>
                <a:spcPts val="0"/>
              </a:spcBef>
              <a:spcAft>
                <a:spcPts val="0"/>
              </a:spcAft>
              <a:buClr>
                <a:srgbClr val="000000"/>
              </a:buClr>
              <a:buSzPts val="4500"/>
              <a:buFont typeface="Arial"/>
              <a:buNone/>
            </a:pPr>
            <a:r>
              <a:rPr b="1" lang="en-US" sz="4500">
                <a:solidFill>
                  <a:srgbClr val="242B2D"/>
                </a:solidFill>
                <a:latin typeface="Poppins"/>
                <a:ea typeface="Poppins"/>
                <a:cs typeface="Poppins"/>
                <a:sym typeface="Poppins"/>
              </a:rPr>
              <a:t>How are you doing right now?</a:t>
            </a:r>
            <a:endParaRPr b="1" i="0" sz="4500" u="none" cap="none" strike="noStrike">
              <a:solidFill>
                <a:srgbClr val="242B2D"/>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4500"/>
              <a:buFont typeface="Arial"/>
              <a:buNone/>
            </a:pPr>
            <a:r>
              <a:t/>
            </a:r>
            <a:endParaRPr b="1" i="0" sz="4500" u="none" cap="none" strike="noStrike">
              <a:solidFill>
                <a:srgbClr val="242B2D"/>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p:txBody>
      </p:sp>
      <p:sp>
        <p:nvSpPr>
          <p:cNvPr id="134" name="Google Shape;134;p30"/>
          <p:cNvSpPr txBox="1"/>
          <p:nvPr/>
        </p:nvSpPr>
        <p:spPr>
          <a:xfrm>
            <a:off x="607500" y="2487450"/>
            <a:ext cx="4179600" cy="4254000"/>
          </a:xfrm>
          <a:prstGeom prst="rect">
            <a:avLst/>
          </a:prstGeom>
          <a:noFill/>
          <a:ln>
            <a:noFill/>
          </a:ln>
        </p:spPr>
        <p:txBody>
          <a:bodyPr anchorCtr="0" anchor="t" bIns="0" lIns="0" spcFirstLastPara="1" rIns="0" wrap="square" tIns="9525">
            <a:noAutofit/>
          </a:bodyPr>
          <a:lstStyle/>
          <a:p>
            <a:pPr indent="0" lvl="0" marL="0" marR="0" rtl="0" algn="l">
              <a:lnSpc>
                <a:spcPct val="100000"/>
              </a:lnSpc>
              <a:spcBef>
                <a:spcPts val="0"/>
              </a:spcBef>
              <a:spcAft>
                <a:spcPts val="0"/>
              </a:spcAft>
              <a:buClr>
                <a:srgbClr val="000000"/>
              </a:buClr>
              <a:buSzPts val="2000"/>
              <a:buFont typeface="Arial"/>
              <a:buNone/>
            </a:pPr>
            <a:r>
              <a:rPr lang="en-US" sz="1600">
                <a:solidFill>
                  <a:srgbClr val="242B2D"/>
                </a:solidFill>
                <a:latin typeface="Poppins"/>
                <a:ea typeface="Poppins"/>
                <a:cs typeface="Poppins"/>
                <a:sym typeface="Poppins"/>
              </a:rPr>
              <a:t>Tick all the ways your organisation is inclusive (and add one more of your own), </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Our venue has wheelchair access</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Our members reflect our local community</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Our venue has a hearing loop</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We have </a:t>
            </a:r>
            <a:r>
              <a:rPr lang="en-US" sz="1600">
                <a:solidFill>
                  <a:srgbClr val="242B2D"/>
                </a:solidFill>
                <a:latin typeface="Poppins"/>
                <a:ea typeface="Poppins"/>
                <a:cs typeface="Poppins"/>
                <a:sym typeface="Poppins"/>
              </a:rPr>
              <a:t>gender</a:t>
            </a:r>
            <a:r>
              <a:rPr lang="en-US" sz="1600">
                <a:solidFill>
                  <a:srgbClr val="242B2D"/>
                </a:solidFill>
                <a:latin typeface="Poppins"/>
                <a:ea typeface="Poppins"/>
                <a:cs typeface="Poppins"/>
                <a:sym typeface="Poppins"/>
              </a:rPr>
              <a:t>-neutral sanitary facilities</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We are child-friendly</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Our activities reflect the interests of our community</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We have good contacts with people and organisations in our area</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We work with all age groups</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Our organisational team reflects </a:t>
            </a:r>
            <a:r>
              <a:rPr lang="en-US" sz="1600">
                <a:solidFill>
                  <a:srgbClr val="242B2D"/>
                </a:solidFill>
                <a:latin typeface="Poppins"/>
                <a:ea typeface="Poppins"/>
                <a:cs typeface="Poppins"/>
                <a:sym typeface="Poppins"/>
              </a:rPr>
              <a:t>our local community</a:t>
            </a:r>
            <a:endParaRPr sz="1600">
              <a:solidFill>
                <a:srgbClr val="242B2D"/>
              </a:solidFill>
              <a:latin typeface="Poppins"/>
              <a:ea typeface="Poppins"/>
              <a:cs typeface="Poppins"/>
              <a:sym typeface="Poppins"/>
            </a:endParaRPr>
          </a:p>
          <a:p>
            <a:pPr indent="-330200" lvl="0" marL="457200" marR="0" rtl="0" algn="l">
              <a:lnSpc>
                <a:spcPct val="100000"/>
              </a:lnSpc>
              <a:spcBef>
                <a:spcPts val="0"/>
              </a:spcBef>
              <a:spcAft>
                <a:spcPts val="0"/>
              </a:spcAft>
              <a:buClr>
                <a:srgbClr val="242B2D"/>
              </a:buClr>
              <a:buSzPts val="1600"/>
              <a:buFont typeface="Poppins"/>
              <a:buAutoNum type="arabicPeriod"/>
            </a:pPr>
            <a:r>
              <a:rPr lang="en-US" sz="1600">
                <a:solidFill>
                  <a:srgbClr val="242B2D"/>
                </a:solidFill>
                <a:latin typeface="Poppins"/>
                <a:ea typeface="Poppins"/>
                <a:cs typeface="Poppins"/>
                <a:sym typeface="Poppins"/>
              </a:rPr>
              <a:t>Add your own here:</a:t>
            </a:r>
            <a:endParaRPr sz="16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16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1600">
                <a:solidFill>
                  <a:srgbClr val="242B2D"/>
                </a:solidFill>
                <a:latin typeface="Poppins"/>
                <a:ea typeface="Poppins"/>
                <a:cs typeface="Poppins"/>
                <a:sym typeface="Poppins"/>
              </a:rPr>
              <a:t>1 point for each tick        Total _/10</a:t>
            </a:r>
            <a:endParaRPr sz="16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16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1600">
                <a:solidFill>
                  <a:srgbClr val="242B2D"/>
                </a:solidFill>
                <a:latin typeface="Poppins"/>
                <a:ea typeface="Poppins"/>
                <a:cs typeface="Poppins"/>
                <a:sym typeface="Poppins"/>
              </a:rPr>
              <a:t> </a:t>
            </a:r>
            <a:endParaRPr sz="1600">
              <a:solidFill>
                <a:srgbClr val="242B2D"/>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p:txBody>
      </p:sp>
      <p:pic>
        <p:nvPicPr>
          <p:cNvPr id="135" name="Google Shape;135;p30"/>
          <p:cNvPicPr preferRelativeResize="0"/>
          <p:nvPr/>
        </p:nvPicPr>
        <p:blipFill rotWithShape="1">
          <a:blip r:embed="rId4">
            <a:alphaModFix/>
          </a:blip>
          <a:srcRect b="0" l="1931" r="0" t="0"/>
          <a:stretch/>
        </p:blipFill>
        <p:spPr>
          <a:xfrm>
            <a:off x="8347943" y="1053268"/>
            <a:ext cx="3857425" cy="1733550"/>
          </a:xfrm>
          <a:prstGeom prst="rect">
            <a:avLst/>
          </a:prstGeom>
          <a:noFill/>
          <a:ln>
            <a:noFill/>
          </a:ln>
        </p:spPr>
      </p:pic>
      <p:pic>
        <p:nvPicPr>
          <p:cNvPr id="136" name="Google Shape;136;p30"/>
          <p:cNvPicPr preferRelativeResize="0"/>
          <p:nvPr/>
        </p:nvPicPr>
        <p:blipFill rotWithShape="1">
          <a:blip r:embed="rId5">
            <a:alphaModFix/>
          </a:blip>
          <a:srcRect b="0" l="0" r="0" t="0"/>
          <a:stretch/>
        </p:blipFill>
        <p:spPr>
          <a:xfrm>
            <a:off x="5354375" y="2422625"/>
            <a:ext cx="2335998" cy="4379401"/>
          </a:xfrm>
          <a:prstGeom prst="rect">
            <a:avLst/>
          </a:prstGeom>
          <a:noFill/>
          <a:ln>
            <a:noFill/>
          </a:ln>
        </p:spPr>
      </p:pic>
      <p:pic>
        <p:nvPicPr>
          <p:cNvPr id="137" name="Google Shape;137;p30"/>
          <p:cNvPicPr preferRelativeResize="0"/>
          <p:nvPr/>
        </p:nvPicPr>
        <p:blipFill rotWithShape="1">
          <a:blip r:embed="rId6">
            <a:alphaModFix/>
          </a:blip>
          <a:srcRect b="0" l="8902" r="8894" t="0"/>
          <a:stretch/>
        </p:blipFill>
        <p:spPr>
          <a:xfrm>
            <a:off x="5598516" y="2642603"/>
            <a:ext cx="1797300" cy="3887100"/>
          </a:xfrm>
          <a:prstGeom prst="roundRect">
            <a:avLst>
              <a:gd fmla="val 9702" name="adj"/>
            </a:avLst>
          </a:prstGeom>
          <a:noFill/>
          <a:ln>
            <a:noFill/>
          </a:ln>
        </p:spPr>
      </p:pic>
      <p:pic>
        <p:nvPicPr>
          <p:cNvPr id="138" name="Google Shape;138;p30"/>
          <p:cNvPicPr preferRelativeResize="0"/>
          <p:nvPr/>
        </p:nvPicPr>
        <p:blipFill rotWithShape="1">
          <a:blip r:embed="rId5">
            <a:alphaModFix/>
          </a:blip>
          <a:srcRect b="0" l="0" r="0" t="0"/>
          <a:stretch/>
        </p:blipFill>
        <p:spPr>
          <a:xfrm>
            <a:off x="7537975" y="2422625"/>
            <a:ext cx="2335998" cy="4379401"/>
          </a:xfrm>
          <a:prstGeom prst="rect">
            <a:avLst/>
          </a:prstGeom>
          <a:noFill/>
          <a:ln>
            <a:noFill/>
          </a:ln>
        </p:spPr>
      </p:pic>
      <p:pic>
        <p:nvPicPr>
          <p:cNvPr id="139" name="Google Shape;139;p30"/>
          <p:cNvPicPr preferRelativeResize="0"/>
          <p:nvPr/>
        </p:nvPicPr>
        <p:blipFill rotWithShape="1">
          <a:blip r:embed="rId6">
            <a:alphaModFix/>
          </a:blip>
          <a:srcRect b="0" l="8902" r="8894" t="0"/>
          <a:stretch/>
        </p:blipFill>
        <p:spPr>
          <a:xfrm>
            <a:off x="7782116" y="2642603"/>
            <a:ext cx="1797300" cy="3887100"/>
          </a:xfrm>
          <a:prstGeom prst="roundRect">
            <a:avLst>
              <a:gd fmla="val 9702" name="adj"/>
            </a:avLst>
          </a:prstGeom>
          <a:noFill/>
          <a:ln>
            <a:noFill/>
          </a:ln>
        </p:spPr>
      </p:pic>
      <p:pic>
        <p:nvPicPr>
          <p:cNvPr id="140" name="Google Shape;140;p30"/>
          <p:cNvPicPr preferRelativeResize="0"/>
          <p:nvPr/>
        </p:nvPicPr>
        <p:blipFill rotWithShape="1">
          <a:blip r:embed="rId5">
            <a:alphaModFix/>
          </a:blip>
          <a:srcRect b="0" l="0" r="0" t="0"/>
          <a:stretch/>
        </p:blipFill>
        <p:spPr>
          <a:xfrm>
            <a:off x="9721575" y="2422625"/>
            <a:ext cx="2335998" cy="4379401"/>
          </a:xfrm>
          <a:prstGeom prst="rect">
            <a:avLst/>
          </a:prstGeom>
          <a:noFill/>
          <a:ln>
            <a:noFill/>
          </a:ln>
        </p:spPr>
      </p:pic>
      <p:pic>
        <p:nvPicPr>
          <p:cNvPr id="141" name="Google Shape;141;p30"/>
          <p:cNvPicPr preferRelativeResize="0"/>
          <p:nvPr/>
        </p:nvPicPr>
        <p:blipFill rotWithShape="1">
          <a:blip r:embed="rId6">
            <a:alphaModFix/>
          </a:blip>
          <a:srcRect b="0" l="8902" r="8894" t="0"/>
          <a:stretch/>
        </p:blipFill>
        <p:spPr>
          <a:xfrm>
            <a:off x="9965716" y="2642603"/>
            <a:ext cx="1797300" cy="3887100"/>
          </a:xfrm>
          <a:prstGeom prst="roundRect">
            <a:avLst>
              <a:gd fmla="val 9702"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31"/>
          <p:cNvSpPr txBox="1"/>
          <p:nvPr/>
        </p:nvSpPr>
        <p:spPr>
          <a:xfrm>
            <a:off x="607500" y="753000"/>
            <a:ext cx="5273400" cy="755700"/>
          </a:xfrm>
          <a:prstGeom prst="rect">
            <a:avLst/>
          </a:prstGeom>
          <a:noFill/>
          <a:ln>
            <a:noFill/>
          </a:ln>
        </p:spPr>
        <p:txBody>
          <a:bodyPr anchorCtr="0" anchor="t" bIns="0" lIns="0" spcFirstLastPara="1" rIns="0" wrap="square" tIns="9525">
            <a:noAutofit/>
          </a:bodyPr>
          <a:lstStyle/>
          <a:p>
            <a:pPr indent="0" lvl="0" marL="25400" marR="0" rtl="0" algn="l">
              <a:lnSpc>
                <a:spcPct val="100000"/>
              </a:lnSpc>
              <a:spcBef>
                <a:spcPts val="0"/>
              </a:spcBef>
              <a:spcAft>
                <a:spcPts val="0"/>
              </a:spcAft>
              <a:buClr>
                <a:srgbClr val="000000"/>
              </a:buClr>
              <a:buSzPts val="6000"/>
              <a:buFont typeface="Arial"/>
              <a:buNone/>
            </a:pPr>
            <a:r>
              <a:rPr b="1" lang="en-US" sz="6000">
                <a:solidFill>
                  <a:srgbClr val="242B2D"/>
                </a:solidFill>
                <a:latin typeface="Poppins"/>
                <a:ea typeface="Poppins"/>
                <a:cs typeface="Poppins"/>
                <a:sym typeface="Poppins"/>
              </a:rPr>
              <a:t>EDI policy?</a:t>
            </a:r>
            <a:endParaRPr b="1" i="0" sz="6000" u="none" cap="none" strike="noStrike">
              <a:solidFill>
                <a:srgbClr val="242B2D"/>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p:txBody>
      </p:sp>
      <p:sp>
        <p:nvSpPr>
          <p:cNvPr id="147" name="Google Shape;147;p31"/>
          <p:cNvSpPr txBox="1"/>
          <p:nvPr/>
        </p:nvSpPr>
        <p:spPr>
          <a:xfrm>
            <a:off x="607500" y="2113325"/>
            <a:ext cx="5273400" cy="2024700"/>
          </a:xfrm>
          <a:prstGeom prst="rect">
            <a:avLst/>
          </a:prstGeom>
          <a:noFill/>
          <a:ln>
            <a:noFill/>
          </a:ln>
        </p:spPr>
        <p:txBody>
          <a:bodyPr anchorCtr="0" anchor="t" bIns="0" lIns="0" spcFirstLastPara="1" rIns="0" wrap="square" tIns="9525">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Most community organisations have a few basic policies.</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Safeguarding &amp; Health and Safety are two obvious examples.</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Do you have any of the following?</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EDI policy?						(10 points)</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EDI action plan?				(10 points)</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Equal opportunities policy?	(10 points)</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Total _/30</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p:txBody>
      </p:sp>
      <p:pic>
        <p:nvPicPr>
          <p:cNvPr id="148" name="Google Shape;148;p31"/>
          <p:cNvPicPr preferRelativeResize="0"/>
          <p:nvPr/>
        </p:nvPicPr>
        <p:blipFill rotWithShape="1">
          <a:blip r:embed="rId3">
            <a:alphaModFix/>
          </a:blip>
          <a:srcRect b="0" l="1931" r="0" t="0"/>
          <a:stretch/>
        </p:blipFill>
        <p:spPr>
          <a:xfrm>
            <a:off x="8347943" y="13368"/>
            <a:ext cx="3857425" cy="1733550"/>
          </a:xfrm>
          <a:prstGeom prst="rect">
            <a:avLst/>
          </a:prstGeom>
          <a:noFill/>
          <a:ln>
            <a:noFill/>
          </a:ln>
        </p:spPr>
      </p:pic>
      <p:sp>
        <p:nvSpPr>
          <p:cNvPr id="149" name="Google Shape;149;p31"/>
          <p:cNvSpPr/>
          <p:nvPr/>
        </p:nvSpPr>
        <p:spPr>
          <a:xfrm>
            <a:off x="6311100" y="857875"/>
            <a:ext cx="5273400" cy="5872500"/>
          </a:xfrm>
          <a:prstGeom prst="rect">
            <a:avLst/>
          </a:prstGeom>
          <a:solidFill>
            <a:srgbClr val="FFD6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1"/>
          <p:cNvSpPr txBox="1"/>
          <p:nvPr/>
        </p:nvSpPr>
        <p:spPr>
          <a:xfrm>
            <a:off x="6854100" y="1508625"/>
            <a:ext cx="4187400" cy="4559700"/>
          </a:xfrm>
          <a:prstGeom prst="rect">
            <a:avLst/>
          </a:prstGeom>
          <a:noFill/>
          <a:ln>
            <a:noFill/>
          </a:ln>
        </p:spPr>
        <p:txBody>
          <a:bodyPr anchorCtr="0" anchor="t" bIns="0" lIns="0" spcFirstLastPara="1" rIns="0" wrap="square" tIns="95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2000" u="none" cap="none" strike="noStrike">
              <a:solidFill>
                <a:srgbClr val="242B2D"/>
              </a:solidFill>
              <a:latin typeface="Poppins"/>
              <a:ea typeface="Poppins"/>
              <a:cs typeface="Poppins"/>
              <a:sym typeface="Poppins"/>
            </a:endParaRPr>
          </a:p>
          <a:p>
            <a:pPr indent="0" lvl="0" marL="254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30 points = congratulations on your organisation’s welcoming and inclusive ethos.</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If less than 30, get into small groups to talk about how focusing on equality, inclusion, diversity and belonging might help you reach new audiences, apply for more funding, or add to your creative output.</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lang="en-US" sz="2000">
                <a:solidFill>
                  <a:srgbClr val="242B2D"/>
                </a:solidFill>
                <a:latin typeface="Poppins"/>
                <a:ea typeface="Poppins"/>
                <a:cs typeface="Poppins"/>
                <a:sym typeface="Poppins"/>
              </a:rPr>
              <a:t>Jot down your ideas</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42B2D"/>
              </a:solidFill>
              <a:latin typeface="Poppins"/>
              <a:ea typeface="Poppins"/>
              <a:cs typeface="Poppins"/>
              <a:sym typeface="Poppins"/>
            </a:endParaRPr>
          </a:p>
        </p:txBody>
      </p:sp>
      <p:pic>
        <p:nvPicPr>
          <p:cNvPr id="151" name="Google Shape;151;p31"/>
          <p:cNvPicPr preferRelativeResize="0"/>
          <p:nvPr/>
        </p:nvPicPr>
        <p:blipFill rotWithShape="1">
          <a:blip r:embed="rId4">
            <a:alphaModFix/>
          </a:blip>
          <a:srcRect b="0" l="0" r="0" t="0"/>
          <a:stretch/>
        </p:blipFill>
        <p:spPr>
          <a:xfrm>
            <a:off x="-17425" y="5735050"/>
            <a:ext cx="1897325" cy="1867525"/>
          </a:xfrm>
          <a:prstGeom prst="rect">
            <a:avLst/>
          </a:prstGeom>
          <a:noFill/>
          <a:ln>
            <a:noFill/>
          </a:ln>
        </p:spPr>
      </p:pic>
      <p:pic>
        <p:nvPicPr>
          <p:cNvPr id="152" name="Google Shape;152;p31"/>
          <p:cNvPicPr preferRelativeResize="0"/>
          <p:nvPr/>
        </p:nvPicPr>
        <p:blipFill rotWithShape="1">
          <a:blip r:embed="rId5">
            <a:alphaModFix/>
          </a:blip>
          <a:srcRect b="0" l="0" r="0" t="0"/>
          <a:stretch/>
        </p:blipFill>
        <p:spPr>
          <a:xfrm>
            <a:off x="1038537" y="5869014"/>
            <a:ext cx="1733550" cy="1733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E1C8"/>
        </a:solidFill>
      </p:bgPr>
    </p:bg>
    <p:spTree>
      <p:nvGrpSpPr>
        <p:cNvPr id="156" name="Shape 156"/>
        <p:cNvGrpSpPr/>
        <p:nvPr/>
      </p:nvGrpSpPr>
      <p:grpSpPr>
        <a:xfrm>
          <a:off x="0" y="0"/>
          <a:ext cx="0" cy="0"/>
          <a:chOff x="0" y="0"/>
          <a:chExt cx="0" cy="0"/>
        </a:xfrm>
      </p:grpSpPr>
      <p:pic>
        <p:nvPicPr>
          <p:cNvPr id="157" name="Google Shape;157;p32"/>
          <p:cNvPicPr preferRelativeResize="0"/>
          <p:nvPr/>
        </p:nvPicPr>
        <p:blipFill rotWithShape="1">
          <a:blip r:embed="rId3">
            <a:alphaModFix/>
          </a:blip>
          <a:srcRect b="3131" l="0" r="0" t="3121"/>
          <a:stretch/>
        </p:blipFill>
        <p:spPr>
          <a:xfrm>
            <a:off x="0" y="0"/>
            <a:ext cx="12192000" cy="7618140"/>
          </a:xfrm>
          <a:prstGeom prst="rect">
            <a:avLst/>
          </a:prstGeom>
          <a:noFill/>
          <a:ln>
            <a:noFill/>
          </a:ln>
        </p:spPr>
      </p:pic>
      <p:sp>
        <p:nvSpPr>
          <p:cNvPr id="158" name="Google Shape;158;p32"/>
          <p:cNvSpPr/>
          <p:nvPr/>
        </p:nvSpPr>
        <p:spPr>
          <a:xfrm>
            <a:off x="8016675" y="960515"/>
            <a:ext cx="3867000" cy="3867900"/>
          </a:xfrm>
          <a:prstGeom prst="rect">
            <a:avLst/>
          </a:prstGeom>
          <a:solidFill>
            <a:srgbClr val="242B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2"/>
          <p:cNvSpPr txBox="1"/>
          <p:nvPr/>
        </p:nvSpPr>
        <p:spPr>
          <a:xfrm>
            <a:off x="8016675" y="2342025"/>
            <a:ext cx="3867000" cy="95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rgbClr val="FFFFFF"/>
                </a:solidFill>
                <a:latin typeface="Poppins"/>
                <a:ea typeface="Poppins"/>
                <a:cs typeface="Poppins"/>
                <a:sym typeface="Poppins"/>
              </a:rPr>
              <a:t>Final score</a:t>
            </a:r>
            <a:endParaRPr b="1" i="0" sz="60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rPr lang="en-US" sz="1600">
                <a:solidFill>
                  <a:srgbClr val="FFFFFF"/>
                </a:solidFill>
                <a:latin typeface="Poppins"/>
                <a:ea typeface="Poppins"/>
                <a:cs typeface="Poppins"/>
                <a:sym typeface="Poppins"/>
              </a:rPr>
              <a:t>_/80</a:t>
            </a:r>
            <a:endParaRPr b="0" i="0" sz="1600" u="none" cap="none" strike="noStrike">
              <a:solidFill>
                <a:srgbClr val="FFFFFF"/>
              </a:solidFill>
              <a:latin typeface="Poppins"/>
              <a:ea typeface="Poppins"/>
              <a:cs typeface="Poppins"/>
              <a:sym typeface="Poppins"/>
            </a:endParaRPr>
          </a:p>
        </p:txBody>
      </p:sp>
      <p:sp>
        <p:nvSpPr>
          <p:cNvPr id="160" name="Google Shape;160;p32"/>
          <p:cNvSpPr/>
          <p:nvPr/>
        </p:nvSpPr>
        <p:spPr>
          <a:xfrm>
            <a:off x="7161100" y="4104594"/>
            <a:ext cx="1525800" cy="1526100"/>
          </a:xfrm>
          <a:prstGeom prst="rect">
            <a:avLst/>
          </a:prstGeom>
          <a:solidFill>
            <a:srgbClr val="FFD6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p32"/>
          <p:cNvPicPr preferRelativeResize="0"/>
          <p:nvPr/>
        </p:nvPicPr>
        <p:blipFill rotWithShape="1">
          <a:blip r:embed="rId4">
            <a:alphaModFix/>
          </a:blip>
          <a:srcRect b="0" l="0" r="0" t="0"/>
          <a:stretch/>
        </p:blipFill>
        <p:spPr>
          <a:xfrm>
            <a:off x="0" y="0"/>
            <a:ext cx="1924050" cy="1924050"/>
          </a:xfrm>
          <a:prstGeom prst="rect">
            <a:avLst/>
          </a:prstGeom>
          <a:noFill/>
          <a:ln>
            <a:noFill/>
          </a:ln>
        </p:spPr>
      </p:pic>
      <p:pic>
        <p:nvPicPr>
          <p:cNvPr id="162" name="Google Shape;162;p32"/>
          <p:cNvPicPr preferRelativeResize="0"/>
          <p:nvPr/>
        </p:nvPicPr>
        <p:blipFill rotWithShape="1">
          <a:blip r:embed="rId5">
            <a:alphaModFix/>
          </a:blip>
          <a:srcRect b="0" l="44292" r="0" t="24551"/>
          <a:stretch/>
        </p:blipFill>
        <p:spPr>
          <a:xfrm>
            <a:off x="10133275" y="435805"/>
            <a:ext cx="2058725" cy="122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D602"/>
        </a:solidFill>
      </p:bgPr>
    </p:bg>
    <p:spTree>
      <p:nvGrpSpPr>
        <p:cNvPr id="166" name="Shape 166"/>
        <p:cNvGrpSpPr/>
        <p:nvPr/>
      </p:nvGrpSpPr>
      <p:grpSpPr>
        <a:xfrm>
          <a:off x="0" y="0"/>
          <a:ext cx="0" cy="0"/>
          <a:chOff x="0" y="0"/>
          <a:chExt cx="0" cy="0"/>
        </a:xfrm>
      </p:grpSpPr>
      <p:pic>
        <p:nvPicPr>
          <p:cNvPr id="167" name="Google Shape;167;p33"/>
          <p:cNvPicPr preferRelativeResize="0"/>
          <p:nvPr/>
        </p:nvPicPr>
        <p:blipFill rotWithShape="1">
          <a:blip r:embed="rId3">
            <a:alphaModFix/>
          </a:blip>
          <a:srcRect b="1802" l="0" r="0" t="1802"/>
          <a:stretch/>
        </p:blipFill>
        <p:spPr>
          <a:xfrm rot="10800000">
            <a:off x="10325150" y="-13375"/>
            <a:ext cx="1884000" cy="1787600"/>
          </a:xfrm>
          <a:prstGeom prst="rect">
            <a:avLst/>
          </a:prstGeom>
          <a:noFill/>
          <a:ln>
            <a:noFill/>
          </a:ln>
        </p:spPr>
      </p:pic>
      <p:sp>
        <p:nvSpPr>
          <p:cNvPr id="168" name="Google Shape;168;p33"/>
          <p:cNvSpPr txBox="1"/>
          <p:nvPr/>
        </p:nvSpPr>
        <p:spPr>
          <a:xfrm>
            <a:off x="584475" y="500250"/>
            <a:ext cx="7120500" cy="742800"/>
          </a:xfrm>
          <a:prstGeom prst="rect">
            <a:avLst/>
          </a:prstGeom>
          <a:noFill/>
          <a:ln>
            <a:noFill/>
          </a:ln>
        </p:spPr>
        <p:txBody>
          <a:bodyPr anchorCtr="0" anchor="t" bIns="0" lIns="0" spcFirstLastPara="1" rIns="0" wrap="square" tIns="9525">
            <a:noAutofit/>
          </a:bodyPr>
          <a:lstStyle/>
          <a:p>
            <a:pPr indent="0" lvl="0" marL="12700" marR="0" rtl="0" algn="l">
              <a:lnSpc>
                <a:spcPct val="100000"/>
              </a:lnSpc>
              <a:spcBef>
                <a:spcPts val="0"/>
              </a:spcBef>
              <a:spcAft>
                <a:spcPts val="0"/>
              </a:spcAft>
              <a:buClr>
                <a:srgbClr val="000000"/>
              </a:buClr>
              <a:buSzPts val="3600"/>
              <a:buFont typeface="Arial"/>
              <a:buNone/>
            </a:pPr>
            <a:r>
              <a:rPr b="1" lang="en-US" sz="3600">
                <a:solidFill>
                  <a:srgbClr val="242B2D"/>
                </a:solidFill>
                <a:latin typeface="Poppins"/>
                <a:ea typeface="Poppins"/>
                <a:cs typeface="Poppins"/>
                <a:sym typeface="Poppins"/>
              </a:rPr>
              <a:t>Where next?</a:t>
            </a:r>
            <a:endParaRPr b="1" i="0" sz="3600" u="none" cap="none" strike="noStrike">
              <a:solidFill>
                <a:srgbClr val="242B2D"/>
              </a:solidFill>
              <a:latin typeface="Poppins"/>
              <a:ea typeface="Poppins"/>
              <a:cs typeface="Poppins"/>
              <a:sym typeface="Poppins"/>
            </a:endParaRPr>
          </a:p>
        </p:txBody>
      </p:sp>
      <p:pic>
        <p:nvPicPr>
          <p:cNvPr id="169" name="Google Shape;169;p33"/>
          <p:cNvPicPr preferRelativeResize="0"/>
          <p:nvPr/>
        </p:nvPicPr>
        <p:blipFill rotWithShape="1">
          <a:blip r:embed="rId4">
            <a:alphaModFix/>
          </a:blip>
          <a:srcRect b="12896" l="0" r="0" t="12903"/>
          <a:stretch/>
        </p:blipFill>
        <p:spPr>
          <a:xfrm>
            <a:off x="665700" y="1604824"/>
            <a:ext cx="3030900" cy="2998497"/>
          </a:xfrm>
          <a:prstGeom prst="rect">
            <a:avLst/>
          </a:prstGeom>
          <a:noFill/>
          <a:ln>
            <a:noFill/>
          </a:ln>
        </p:spPr>
      </p:pic>
      <p:pic>
        <p:nvPicPr>
          <p:cNvPr id="170" name="Google Shape;170;p33"/>
          <p:cNvPicPr preferRelativeResize="0"/>
          <p:nvPr/>
        </p:nvPicPr>
        <p:blipFill rotWithShape="1">
          <a:blip r:embed="rId5">
            <a:alphaModFix/>
          </a:blip>
          <a:srcRect b="0" l="18654" r="18661" t="0"/>
          <a:stretch/>
        </p:blipFill>
        <p:spPr>
          <a:xfrm>
            <a:off x="4580550" y="1604824"/>
            <a:ext cx="3030901" cy="2998499"/>
          </a:xfrm>
          <a:prstGeom prst="rect">
            <a:avLst/>
          </a:prstGeom>
          <a:noFill/>
          <a:ln>
            <a:noFill/>
          </a:ln>
        </p:spPr>
      </p:pic>
      <p:pic>
        <p:nvPicPr>
          <p:cNvPr id="171" name="Google Shape;171;p33"/>
          <p:cNvPicPr preferRelativeResize="0"/>
          <p:nvPr/>
        </p:nvPicPr>
        <p:blipFill rotWithShape="1">
          <a:blip r:embed="rId6">
            <a:alphaModFix/>
          </a:blip>
          <a:srcRect b="0" l="12091" r="12099" t="0"/>
          <a:stretch/>
        </p:blipFill>
        <p:spPr>
          <a:xfrm>
            <a:off x="8495400" y="1604824"/>
            <a:ext cx="3030899" cy="2998499"/>
          </a:xfrm>
          <a:prstGeom prst="rect">
            <a:avLst/>
          </a:prstGeom>
          <a:noFill/>
          <a:ln>
            <a:noFill/>
          </a:ln>
        </p:spPr>
      </p:pic>
      <p:sp>
        <p:nvSpPr>
          <p:cNvPr id="172" name="Google Shape;172;p33"/>
          <p:cNvSpPr txBox="1"/>
          <p:nvPr/>
        </p:nvSpPr>
        <p:spPr>
          <a:xfrm>
            <a:off x="4596000" y="4799025"/>
            <a:ext cx="3000000" cy="28038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242B2D"/>
                </a:solidFill>
                <a:latin typeface="Poppins"/>
                <a:ea typeface="Poppins"/>
                <a:cs typeface="Poppins"/>
                <a:sym typeface="Poppins"/>
              </a:rPr>
              <a:t>30 &gt; 60 points:  Build on your good work </a:t>
            </a:r>
            <a:endParaRPr b="1" sz="2000">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1" sz="2000">
              <a:solidFill>
                <a:srgbClr val="242B2D"/>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US">
                <a:solidFill>
                  <a:srgbClr val="242B2D"/>
                </a:solidFill>
                <a:latin typeface="Poppins"/>
                <a:ea typeface="Poppins"/>
                <a:cs typeface="Poppins"/>
                <a:sym typeface="Poppins"/>
              </a:rPr>
              <a:t>With your group, with your family and with others you meet. What can you learn about people that you didn’t know before? How can this make your community organisation more effective?</a:t>
            </a:r>
            <a:endParaRPr>
              <a:solidFill>
                <a:srgbClr val="242B2D"/>
              </a:solidFil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42B2D"/>
                </a:solidFill>
                <a:latin typeface="Poppins"/>
                <a:ea typeface="Poppins"/>
                <a:cs typeface="Poppins"/>
                <a:sym typeface="Poppins"/>
              </a:rPr>
              <a:t> </a:t>
            </a:r>
            <a:endParaRPr b="0" i="0" sz="1400" u="none" cap="none" strike="noStrike">
              <a:solidFill>
                <a:srgbClr val="242B2D"/>
              </a:solidFill>
              <a:latin typeface="Arial"/>
              <a:ea typeface="Arial"/>
              <a:cs typeface="Arial"/>
              <a:sym typeface="Arial"/>
            </a:endParaRPr>
          </a:p>
        </p:txBody>
      </p:sp>
      <p:sp>
        <p:nvSpPr>
          <p:cNvPr id="173" name="Google Shape;173;p33"/>
          <p:cNvSpPr txBox="1"/>
          <p:nvPr/>
        </p:nvSpPr>
        <p:spPr>
          <a:xfrm>
            <a:off x="681150" y="4799025"/>
            <a:ext cx="3000000" cy="28038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242B2D"/>
                </a:solidFill>
                <a:latin typeface="Poppins"/>
                <a:ea typeface="Poppins"/>
                <a:cs typeface="Poppins"/>
                <a:sym typeface="Poppins"/>
              </a:rPr>
              <a:t>&lt;30 points: Talk about equality, diversity, inclusion and belonging</a:t>
            </a:r>
            <a:endParaRPr b="1" sz="2000">
              <a:solidFill>
                <a:srgbClr val="242B2D"/>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US">
                <a:solidFill>
                  <a:srgbClr val="242B2D"/>
                </a:solidFill>
                <a:latin typeface="Poppins"/>
                <a:ea typeface="Poppins"/>
                <a:cs typeface="Poppins"/>
                <a:sym typeface="Poppins"/>
              </a:rPr>
              <a:t>Start the conversations that will make your organisation look and feel welcoming, relevant and forward-thinking. </a:t>
            </a:r>
            <a:endParaRPr>
              <a:solidFill>
                <a:srgbClr val="242B2D"/>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a:solidFill>
                <a:srgbClr val="242B2D"/>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US">
                <a:solidFill>
                  <a:srgbClr val="242B2D"/>
                </a:solidFill>
                <a:latin typeface="Poppins"/>
                <a:ea typeface="Poppins"/>
                <a:cs typeface="Poppins"/>
                <a:sym typeface="Poppins"/>
              </a:rPr>
              <a:t>BBE have some useful starting points: </a:t>
            </a:r>
            <a:r>
              <a:rPr lang="en-US" u="sng">
                <a:solidFill>
                  <a:schemeClr val="hlink"/>
                </a:solidFill>
                <a:latin typeface="Poppins"/>
                <a:ea typeface="Poppins"/>
                <a:cs typeface="Poppins"/>
                <a:sym typeface="Poppins"/>
                <a:hlinkClick r:id="rId7"/>
              </a:rPr>
              <a:t>EDI resources</a:t>
            </a:r>
            <a:endParaRPr>
              <a:solidFill>
                <a:srgbClr val="242B2D"/>
              </a:solidFill>
              <a:latin typeface="Poppins"/>
              <a:ea typeface="Poppins"/>
              <a:cs typeface="Poppins"/>
              <a:sym typeface="Poppins"/>
            </a:endParaRPr>
          </a:p>
        </p:txBody>
      </p:sp>
      <p:sp>
        <p:nvSpPr>
          <p:cNvPr id="174" name="Google Shape;174;p33"/>
          <p:cNvSpPr txBox="1"/>
          <p:nvPr/>
        </p:nvSpPr>
        <p:spPr>
          <a:xfrm>
            <a:off x="8510850" y="4728700"/>
            <a:ext cx="3000000" cy="28038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242B2D"/>
                </a:solidFill>
                <a:latin typeface="Poppins"/>
                <a:ea typeface="Poppins"/>
                <a:cs typeface="Poppins"/>
                <a:sym typeface="Poppins"/>
              </a:rPr>
              <a:t>&gt; 60: Spread the word! </a:t>
            </a:r>
            <a:endParaRPr b="1" i="0" sz="2000" u="none" cap="none" strike="noStrike">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lang="en-US">
                <a:solidFill>
                  <a:srgbClr val="242B2D"/>
                </a:solidFill>
                <a:latin typeface="Poppins"/>
                <a:ea typeface="Poppins"/>
                <a:cs typeface="Poppins"/>
                <a:sym typeface="Poppins"/>
              </a:rPr>
              <a:t>E.g. join </a:t>
            </a:r>
            <a:r>
              <a:rPr lang="en-US" u="sng">
                <a:solidFill>
                  <a:schemeClr val="hlink"/>
                </a:solidFill>
                <a:latin typeface="Poppins"/>
                <a:ea typeface="Poppins"/>
                <a:cs typeface="Poppins"/>
                <a:sym typeface="Poppins"/>
                <a:hlinkClick r:id="rId8"/>
              </a:rPr>
              <a:t>EDIMS</a:t>
            </a:r>
            <a:endParaRPr>
              <a:solidFill>
                <a:srgbClr val="242B2D"/>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a:solidFill>
                <a:srgbClr val="242B2D"/>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242B2D"/>
        </a:solidFill>
      </p:bgPr>
    </p:bg>
    <p:spTree>
      <p:nvGrpSpPr>
        <p:cNvPr id="178" name="Shape 178"/>
        <p:cNvGrpSpPr/>
        <p:nvPr/>
      </p:nvGrpSpPr>
      <p:grpSpPr>
        <a:xfrm>
          <a:off x="0" y="0"/>
          <a:ext cx="0" cy="0"/>
          <a:chOff x="0" y="0"/>
          <a:chExt cx="0" cy="0"/>
        </a:xfrm>
      </p:grpSpPr>
      <p:sp>
        <p:nvSpPr>
          <p:cNvPr id="179" name="Google Shape;179;p34"/>
          <p:cNvSpPr txBox="1"/>
          <p:nvPr/>
        </p:nvSpPr>
        <p:spPr>
          <a:xfrm>
            <a:off x="584475" y="1508625"/>
            <a:ext cx="7120500" cy="1989900"/>
          </a:xfrm>
          <a:prstGeom prst="rect">
            <a:avLst/>
          </a:prstGeom>
          <a:noFill/>
          <a:ln>
            <a:noFill/>
          </a:ln>
        </p:spPr>
        <p:txBody>
          <a:bodyPr anchorCtr="0" anchor="t" bIns="0" lIns="0" spcFirstLastPara="1" rIns="0" wrap="square" tIns="9525">
            <a:noAutofit/>
          </a:bodyPr>
          <a:lstStyle/>
          <a:p>
            <a:pPr indent="0" lvl="0" marL="1270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Poppins"/>
                <a:ea typeface="Poppins"/>
                <a:cs typeface="Poppins"/>
                <a:sym typeface="Poppins"/>
              </a:rPr>
              <a:t>Name: </a:t>
            </a:r>
            <a:r>
              <a:rPr b="1" lang="en-US" sz="2400">
                <a:solidFill>
                  <a:schemeClr val="lt1"/>
                </a:solidFill>
                <a:latin typeface="Poppins"/>
                <a:ea typeface="Poppins"/>
                <a:cs typeface="Poppins"/>
                <a:sym typeface="Poppins"/>
              </a:rPr>
              <a:t>Julie Hoggarth</a:t>
            </a:r>
            <a:endParaRPr b="1" i="0" sz="2400" u="none" cap="none" strike="noStrike">
              <a:solidFill>
                <a:schemeClr val="lt1"/>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2400"/>
              <a:buFont typeface="Arial"/>
              <a:buNone/>
            </a:pPr>
            <a:r>
              <a:rPr b="1" lang="en-US" sz="2400">
                <a:solidFill>
                  <a:schemeClr val="lt1"/>
                </a:solidFill>
                <a:latin typeface="Poppins"/>
                <a:ea typeface="Poppins"/>
                <a:cs typeface="Poppins"/>
                <a:sym typeface="Poppins"/>
              </a:rPr>
              <a:t>Director</a:t>
            </a:r>
            <a:r>
              <a:rPr b="1" i="0" lang="en-US" sz="2400" u="none" cap="none" strike="noStrike">
                <a:solidFill>
                  <a:schemeClr val="lt1"/>
                </a:solidFill>
                <a:latin typeface="Poppins"/>
                <a:ea typeface="Poppins"/>
                <a:cs typeface="Poppins"/>
                <a:sym typeface="Poppins"/>
              </a:rPr>
              <a:t> at </a:t>
            </a:r>
            <a:r>
              <a:rPr b="1" lang="en-US" sz="2400">
                <a:solidFill>
                  <a:schemeClr val="lt1"/>
                </a:solidFill>
                <a:latin typeface="Poppins"/>
                <a:ea typeface="Poppins"/>
                <a:cs typeface="Poppins"/>
                <a:sym typeface="Poppins"/>
              </a:rPr>
              <a:t>DRUM AND BRASS</a:t>
            </a:r>
            <a:endParaRPr b="1" i="0" sz="2400" u="none" cap="none" strike="noStrike">
              <a:solidFill>
                <a:schemeClr val="lt1"/>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2400"/>
              <a:buFont typeface="Arial"/>
              <a:buNone/>
            </a:pPr>
            <a:r>
              <a:rPr b="1" lang="en-US" sz="2400">
                <a:solidFill>
                  <a:schemeClr val="lt1"/>
                </a:solidFill>
                <a:latin typeface="Poppins"/>
                <a:ea typeface="Poppins"/>
                <a:cs typeface="Poppins"/>
                <a:sym typeface="Poppins"/>
              </a:rPr>
              <a:t>julie@drumandbrass.co.uk</a:t>
            </a:r>
            <a:endParaRPr b="1" i="0" sz="2400" u="none" cap="none" strike="noStrike">
              <a:solidFill>
                <a:schemeClr val="lt1"/>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Poppins"/>
              <a:ea typeface="Poppins"/>
              <a:cs typeface="Poppins"/>
              <a:sym typeface="Poppins"/>
            </a:endParaRPr>
          </a:p>
        </p:txBody>
      </p:sp>
      <p:sp>
        <p:nvSpPr>
          <p:cNvPr id="180" name="Google Shape;180;p34"/>
          <p:cNvSpPr txBox="1"/>
          <p:nvPr/>
        </p:nvSpPr>
        <p:spPr>
          <a:xfrm>
            <a:off x="584475" y="6231950"/>
            <a:ext cx="7120500" cy="699300"/>
          </a:xfrm>
          <a:prstGeom prst="rect">
            <a:avLst/>
          </a:prstGeom>
          <a:noFill/>
          <a:ln>
            <a:noFill/>
          </a:ln>
        </p:spPr>
        <p:txBody>
          <a:bodyPr anchorCtr="0" anchor="t" bIns="0" lIns="0" spcFirstLastPara="1" rIns="0" wrap="square" tIns="9525">
            <a:noAutofit/>
          </a:bodyPr>
          <a:lstStyle/>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Poppins"/>
                <a:ea typeface="Poppins"/>
                <a:cs typeface="Poppins"/>
                <a:sym typeface="Poppins"/>
              </a:rPr>
              <a:t>Thank you</a:t>
            </a:r>
            <a:endParaRPr b="1" i="0" sz="3600" u="none" cap="none" strike="noStrike">
              <a:solidFill>
                <a:schemeClr val="lt1"/>
              </a:solidFill>
              <a:latin typeface="Poppins"/>
              <a:ea typeface="Poppins"/>
              <a:cs typeface="Poppins"/>
              <a:sym typeface="Poppins"/>
            </a:endParaRPr>
          </a:p>
        </p:txBody>
      </p:sp>
      <p:pic>
        <p:nvPicPr>
          <p:cNvPr id="181" name="Google Shape;181;p34"/>
          <p:cNvPicPr preferRelativeResize="0"/>
          <p:nvPr/>
        </p:nvPicPr>
        <p:blipFill rotWithShape="1">
          <a:blip r:embed="rId3">
            <a:alphaModFix/>
          </a:blip>
          <a:srcRect b="11811" l="49708" r="0" t="14642"/>
          <a:stretch/>
        </p:blipFill>
        <p:spPr>
          <a:xfrm rot="5400000">
            <a:off x="10580300" y="5932000"/>
            <a:ext cx="1926700" cy="1296750"/>
          </a:xfrm>
          <a:prstGeom prst="rect">
            <a:avLst/>
          </a:prstGeom>
          <a:noFill/>
          <a:ln>
            <a:noFill/>
          </a:ln>
        </p:spPr>
      </p:pic>
      <p:grpSp>
        <p:nvGrpSpPr>
          <p:cNvPr id="182" name="Google Shape;182;p34"/>
          <p:cNvGrpSpPr/>
          <p:nvPr/>
        </p:nvGrpSpPr>
        <p:grpSpPr>
          <a:xfrm>
            <a:off x="8924136" y="-22175"/>
            <a:ext cx="3267889" cy="7561977"/>
            <a:chOff x="8924136" y="-22175"/>
            <a:chExt cx="3267889" cy="7561977"/>
          </a:xfrm>
        </p:grpSpPr>
        <p:sp>
          <p:nvSpPr>
            <p:cNvPr id="183" name="Google Shape;183;p34"/>
            <p:cNvSpPr/>
            <p:nvPr/>
          </p:nvSpPr>
          <p:spPr>
            <a:xfrm>
              <a:off x="10056625" y="-22175"/>
              <a:ext cx="2135400" cy="2135400"/>
            </a:xfrm>
            <a:prstGeom prst="rect">
              <a:avLst/>
            </a:prstGeom>
            <a:solidFill>
              <a:srgbClr val="FFD6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4" name="Google Shape;184;p34"/>
            <p:cNvPicPr preferRelativeResize="0"/>
            <p:nvPr/>
          </p:nvPicPr>
          <p:blipFill rotWithShape="1">
            <a:blip r:embed="rId4">
              <a:alphaModFix/>
            </a:blip>
            <a:srcRect b="0" l="0" r="0" t="0"/>
            <a:stretch/>
          </p:blipFill>
          <p:spPr>
            <a:xfrm>
              <a:off x="8924136" y="337149"/>
              <a:ext cx="2246002" cy="1587400"/>
            </a:xfrm>
            <a:prstGeom prst="rect">
              <a:avLst/>
            </a:prstGeom>
            <a:noFill/>
            <a:ln>
              <a:noFill/>
            </a:ln>
          </p:spPr>
        </p:pic>
        <p:pic>
          <p:nvPicPr>
            <p:cNvPr id="185" name="Google Shape;185;p34"/>
            <p:cNvPicPr preferRelativeResize="0"/>
            <p:nvPr/>
          </p:nvPicPr>
          <p:blipFill rotWithShape="1">
            <a:blip r:embed="rId5">
              <a:alphaModFix/>
            </a:blip>
            <a:srcRect b="13230" l="0" r="0" t="13223"/>
            <a:stretch/>
          </p:blipFill>
          <p:spPr>
            <a:xfrm rot="5400000">
              <a:off x="9628052" y="3053050"/>
              <a:ext cx="3831176" cy="1296725"/>
            </a:xfrm>
            <a:prstGeom prst="rect">
              <a:avLst/>
            </a:prstGeom>
            <a:noFill/>
            <a:ln>
              <a:noFill/>
            </a:ln>
          </p:spPr>
        </p:pic>
        <p:pic>
          <p:nvPicPr>
            <p:cNvPr id="186" name="Google Shape;186;p34"/>
            <p:cNvPicPr preferRelativeResize="0"/>
            <p:nvPr/>
          </p:nvPicPr>
          <p:blipFill rotWithShape="1">
            <a:blip r:embed="rId5">
              <a:alphaModFix/>
            </a:blip>
            <a:srcRect b="13230" l="50799" r="0" t="13223"/>
            <a:stretch/>
          </p:blipFill>
          <p:spPr>
            <a:xfrm rot="5400000">
              <a:off x="10601163" y="5948964"/>
              <a:ext cx="1884950" cy="1296725"/>
            </a:xfrm>
            <a:prstGeom prst="rect">
              <a:avLst/>
            </a:prstGeom>
            <a:noFill/>
            <a:ln>
              <a:noFill/>
            </a:ln>
          </p:spPr>
        </p:pic>
      </p:grpSp>
      <p:pic>
        <p:nvPicPr>
          <p:cNvPr id="187" name="Google Shape;187;p34"/>
          <p:cNvPicPr preferRelativeResize="0"/>
          <p:nvPr/>
        </p:nvPicPr>
        <p:blipFill>
          <a:blip r:embed="rId6">
            <a:alphaModFix/>
          </a:blip>
          <a:stretch>
            <a:fillRect/>
          </a:stretch>
        </p:blipFill>
        <p:spPr>
          <a:xfrm>
            <a:off x="530475" y="479950"/>
            <a:ext cx="1290399" cy="615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